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61" r:id="rId5"/>
    <p:sldId id="2562" r:id="rId6"/>
    <p:sldId id="2563" r:id="rId7"/>
    <p:sldId id="2564" r:id="rId8"/>
    <p:sldId id="2565" r:id="rId9"/>
    <p:sldId id="2566" r:id="rId10"/>
    <p:sldId id="2567" r:id="rId11"/>
    <p:sldId id="2568" r:id="rId12"/>
    <p:sldId id="25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I Strategy and Tools for Executive Recruiting" id="{FC71FCF5-2123-42A9-9552-4E3AFBB4FBB4}">
          <p14:sldIdLst>
            <p14:sldId id="2561"/>
          </p14:sldIdLst>
        </p14:section>
        <p14:section name="AI Strategy and Tools for Executive Recruiting" id="{16387250-612A-493E-B7CE-300FD2606998}">
          <p14:sldIdLst>
            <p14:sldId id="2562"/>
            <p14:sldId id="2563"/>
            <p14:sldId id="2564"/>
            <p14:sldId id="2565"/>
            <p14:sldId id="2566"/>
            <p14:sldId id="2567"/>
            <p14:sldId id="2568"/>
            <p14:sldId id="25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93" d="100"/>
          <a:sy n="93" d="100"/>
        </p:scale>
        <p:origin x="1188" y="3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D7F6BD-250E-4A05-8B43-A3E87196C8B5}" type="datetimeFigureOut">
              <a:t>9/29/25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3750C-F8E0-4F22-AA54-68858454F71C}" type="slidenum">
              <a:t>‹#›</a:t>
            </a:fld>
            <a:endParaRPr lang="en-US"/>
          </a:p>
        </p:txBody>
      </p:sp>
    </p:spTree>
    <p:extLst>
      <p:ext uri="{BB962C8B-B14F-4D97-AF65-F5344CB8AC3E}">
        <p14:creationId xmlns:p14="http://schemas.microsoft.com/office/powerpoint/2010/main" val="362502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15A8CA38-AA09-44FB-B312-3003FBD3A2B5}" type="slidenum">
              <a:t>1</a:t>
            </a:fld>
            <a:endParaRPr lang="en-US"/>
          </a:p>
        </p:txBody>
      </p:sp>
    </p:spTree>
    <p:extLst>
      <p:ext uri="{BB962C8B-B14F-4D97-AF65-F5344CB8AC3E}">
        <p14:creationId xmlns:p14="http://schemas.microsoft.com/office/powerpoint/2010/main" val="247334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Introduction to AI in Executive Recruiting, Benefits of AI in Executive Recruiting, Key AI Tools for Executive Recruiting, Case Studies and Examples, Challenges and Ethical Considerations, Future Trends in AI for Executive Recruiting, Summary and Recommendations
</a:t>
            </a:r>
          </a:p>
        </p:txBody>
      </p:sp>
      <p:sp>
        <p:nvSpPr>
          <p:cNvPr id="4" name="Slide Number Placeholder 3"/>
          <p:cNvSpPr>
            <a:spLocks noGrp="1"/>
          </p:cNvSpPr>
          <p:nvPr>
            <p:ph type="sldNum" sz="quarter" idx="5"/>
          </p:nvPr>
        </p:nvSpPr>
        <p:spPr/>
        <p:txBody>
          <a:bodyPr/>
          <a:lstStyle/>
          <a:p>
            <a:fld id="{15A8CA38-AA09-44FB-B312-3003FBD3A2B5}" type="slidenum">
              <a:t>2</a:t>
            </a:fld>
            <a:endParaRPr lang="en-US"/>
          </a:p>
        </p:txBody>
      </p:sp>
    </p:spTree>
    <p:extLst>
      <p:ext uri="{BB962C8B-B14F-4D97-AF65-F5344CB8AC3E}">
        <p14:creationId xmlns:p14="http://schemas.microsoft.com/office/powerpoint/2010/main" val="166746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Artificial Intelligence (AI) is rapidly transforming the landscape of executive recruiting by automating and enhancing various aspects of the hiring process. Traditionally, executive recruitment relied heavily on manual processes such as personal networking, industry referrals, and extensive candidate evaluations. These methods, while effective, were time-consuming and limited in scope. With the integration of AI, recruiters can now leverage data-driven strategies to identify top leadership talent more efficiently. AI technologies such as machine learning and natural language processing enable the analysis of vast datasets, including resumes, professional profiles, and behavioral assessments, to identify candidates who best match the required skill sets and leadership qualities. This shift allows recruiters to access a broader talent pool and make more informed decisions in a fraction of the time. Moreover, AI enhances the precision of candidate matching by using predictive analytics to forecast long-term success within an organization. As executive recruiting continues to evolve, understanding the role of AI is essential for firms aiming to stay competitive and deliver high-quality placements.
</a:t>
            </a:r>
          </a:p>
        </p:txBody>
      </p:sp>
      <p:sp>
        <p:nvSpPr>
          <p:cNvPr id="4" name="Slide Number Placeholder 3"/>
          <p:cNvSpPr>
            <a:spLocks noGrp="1"/>
          </p:cNvSpPr>
          <p:nvPr>
            <p:ph type="sldNum" sz="quarter" idx="5"/>
          </p:nvPr>
        </p:nvSpPr>
        <p:spPr/>
        <p:txBody>
          <a:bodyPr/>
          <a:lstStyle/>
          <a:p>
            <a:fld id="{15A8CA38-AA09-44FB-B312-3003FBD3A2B5}" type="slidenum">
              <a:t>3</a:t>
            </a:fld>
            <a:endParaRPr lang="en-US"/>
          </a:p>
        </p:txBody>
      </p:sp>
    </p:spTree>
    <p:extLst>
      <p:ext uri="{BB962C8B-B14F-4D97-AF65-F5344CB8AC3E}">
        <p14:creationId xmlns:p14="http://schemas.microsoft.com/office/powerpoint/2010/main" val="32558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AI offers numerous benefits in executive recruiting, significantly improving efficiency, reducing bias, and enabling predictive analytics. One of the primary advantages is the automation of time-consuming tasks such as resume screening and interview scheduling. Machine learning algorithms can quickly analyze large volumes of data to identify candidates with the desired qualifications, drastically reducing the time spent on initial screenings. This allows recruiters to focus on engaging with candidates and building relationships. Another critical benefit is the reduction of unconscious bias in the hiring process. AI systems use structured, repeatable assessments and data-driven scoring to evaluate candidates, minimizing the influence of subjective opinions. This promotes a more inclusive and fair recruitment process. Additionally, AI enables predictive analytics, which helps organizations forecast a candidate’s potential success based on historical hiring data and behavioral patterns. These insights support better hiring decisions and reduce the risk of costly mis-hires. Overall, AI empowers recruiters with tools that enhance decision-making, improve candidate experience, and increase the overall effectiveness of executive search efforts.
</a:t>
            </a:r>
          </a:p>
        </p:txBody>
      </p:sp>
      <p:sp>
        <p:nvSpPr>
          <p:cNvPr id="4" name="Slide Number Placeholder 3"/>
          <p:cNvSpPr>
            <a:spLocks noGrp="1"/>
          </p:cNvSpPr>
          <p:nvPr>
            <p:ph type="sldNum" sz="quarter" idx="5"/>
          </p:nvPr>
        </p:nvSpPr>
        <p:spPr/>
        <p:txBody>
          <a:bodyPr/>
          <a:lstStyle/>
          <a:p>
            <a:fld id="{15A8CA38-AA09-44FB-B312-3003FBD3A2B5}" type="slidenum">
              <a:t>4</a:t>
            </a:fld>
            <a:endParaRPr lang="en-US"/>
          </a:p>
        </p:txBody>
      </p:sp>
    </p:spTree>
    <p:extLst>
      <p:ext uri="{BB962C8B-B14F-4D97-AF65-F5344CB8AC3E}">
        <p14:creationId xmlns:p14="http://schemas.microsoft.com/office/powerpoint/2010/main" val="93874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Several AI tools are revolutionizing executive recruiting by streamlining various stages of the hiring process. Applicant Tracking Systems (ATS) powered by AI use natural language processing (NLP) to evaluate resumes against leadership-specific criteria, such as strategic vision and change management experience. These systems interpret resumes and cover letters to identify high-potential candidates. Machine learning platforms analyze historical hiring data and behavioral assessments to predict candidate success and cultural fit. Predictive analytics engines provide insights into long-term performance and retention probabilities. AI-powered chatbots enhance candidate engagement by providing instant responses and personalized communication throughout the recruitment journey. Additionally, virtual interview tools and online assessments automate personality, cognitive ability, and situational judgment evaluations, offering a comprehensive view of a candidate’s capabilities. These tools collectively improve sourcing accuracy, reduce time-to-hire, and support data-driven decision-making, making them indispensable in modern executive search practices.
</a:t>
            </a:r>
          </a:p>
        </p:txBody>
      </p:sp>
      <p:sp>
        <p:nvSpPr>
          <p:cNvPr id="4" name="Slide Number Placeholder 3"/>
          <p:cNvSpPr>
            <a:spLocks noGrp="1"/>
          </p:cNvSpPr>
          <p:nvPr>
            <p:ph type="sldNum" sz="quarter" idx="5"/>
          </p:nvPr>
        </p:nvSpPr>
        <p:spPr/>
        <p:txBody>
          <a:bodyPr/>
          <a:lstStyle/>
          <a:p>
            <a:fld id="{15A8CA38-AA09-44FB-B312-3003FBD3A2B5}" type="slidenum">
              <a:t>5</a:t>
            </a:fld>
            <a:endParaRPr lang="en-US"/>
          </a:p>
        </p:txBody>
      </p:sp>
    </p:spTree>
    <p:extLst>
      <p:ext uri="{BB962C8B-B14F-4D97-AF65-F5344CB8AC3E}">
        <p14:creationId xmlns:p14="http://schemas.microsoft.com/office/powerpoint/2010/main" val="108494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Real-world examples illustrate the transformative impact of AI in executive recruiting. KIP Search, a leading executive search firm, utilizes AI to streamline resume analysis and reduce screening time, allowing recruiters to focus on deeper candidate engagement. Adecco, a global staffing firm, integrated AI into its recruiter workflows and achieved up to 63% productivity gains. Their Recruiter GenAI Suite enables recruiters to spend more time on meaningful conversations with candidates, enhancing the overall recruitment experience. Recruiterflow employs AI agents to automate candidate monitoring, CRM updates, and intelligent follow-up communications, freeing up recruiters from repetitive tasks. These case studies demonstrate how AI tools can significantly improve efficiency, accuracy, and client satisfaction in executive search. By leveraging AI, firms can deliver faster shortlists, smarter candidate insights, and maintain a high-touch, relationship-driven approach, positioning themselves as forward-thinking and agile partners in the recruitment industry.
</a:t>
            </a:r>
          </a:p>
        </p:txBody>
      </p:sp>
      <p:sp>
        <p:nvSpPr>
          <p:cNvPr id="4" name="Slide Number Placeholder 3"/>
          <p:cNvSpPr>
            <a:spLocks noGrp="1"/>
          </p:cNvSpPr>
          <p:nvPr>
            <p:ph type="sldNum" sz="quarter" idx="5"/>
          </p:nvPr>
        </p:nvSpPr>
        <p:spPr/>
        <p:txBody>
          <a:bodyPr/>
          <a:lstStyle/>
          <a:p>
            <a:fld id="{15A8CA38-AA09-44FB-B312-3003FBD3A2B5}" type="slidenum">
              <a:t>6</a:t>
            </a:fld>
            <a:endParaRPr lang="en-US"/>
          </a:p>
        </p:txBody>
      </p:sp>
    </p:spTree>
    <p:extLst>
      <p:ext uri="{BB962C8B-B14F-4D97-AF65-F5344CB8AC3E}">
        <p14:creationId xmlns:p14="http://schemas.microsoft.com/office/powerpoint/2010/main" val="25383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Despite its benefits, the adoption of AI in executive recruiting presents several challenges and ethical considerations. One major concern is the lack of understanding of team dynamics and cultural fit, which AI systems may overlook due to their reliance on quantifiable data. Human recruiters possess the interpersonal skills and industry knowledge necessary to assess these nuanced aspects. Another challenge is the potential for AI to perpetuate existing biases if the training data is not properly managed. Algorithms can inadvertently amplify discriminatory practices, making ethical oversight crucial. Transparency in AI decision-making processes is essential to build trust and ensure fairness. Additionally, there is a need for human oversight to validate AI-generated recommendations and maintain accountability. Organizations must also consider data privacy and security when implementing AI tools. Addressing these challenges requires a balanced approach that combines technological innovation with ethical responsibility, ensuring that AI enhances rather than compromises the integrity of executive recruiting.
</a:t>
            </a:r>
          </a:p>
        </p:txBody>
      </p:sp>
      <p:sp>
        <p:nvSpPr>
          <p:cNvPr id="4" name="Slide Number Placeholder 3"/>
          <p:cNvSpPr>
            <a:spLocks noGrp="1"/>
          </p:cNvSpPr>
          <p:nvPr>
            <p:ph type="sldNum" sz="quarter" idx="5"/>
          </p:nvPr>
        </p:nvSpPr>
        <p:spPr/>
        <p:txBody>
          <a:bodyPr/>
          <a:lstStyle/>
          <a:p>
            <a:fld id="{15A8CA38-AA09-44FB-B312-3003FBD3A2B5}" type="slidenum">
              <a:t>7</a:t>
            </a:fld>
            <a:endParaRPr lang="en-US"/>
          </a:p>
        </p:txBody>
      </p:sp>
    </p:spTree>
    <p:extLst>
      <p:ext uri="{BB962C8B-B14F-4D97-AF65-F5344CB8AC3E}">
        <p14:creationId xmlns:p14="http://schemas.microsoft.com/office/powerpoint/2010/main" val="174322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The future of AI in executive recruiting is poised for significant advancements, with emerging trends indicating deeper integration and enhanced capabilities. One notable trend is the rise of autonomous AI agents that continuously learn from historical datasets and make proactive decisions. These agents act as digital teammates, handling tasks such as candidate monitoring, data updates, and intelligent outreach. Predictive modeling will become more sophisticated, enabling recruiters to forecast long-term candidate success with greater accuracy. Integration of AI with wearable technology may provide real-time insights during candidate interactions, further augmenting recruiter capabilities. Ethical AI and inclusive hiring practices will gain prominence, with firms prioritizing transparency and fairness in AI-driven processes. Additionally, AI will support the development of supermanagers—leaders who facilitate and coach AI use within their teams. As AI continues to evolve, executive search firms must stay informed and adapt to these trends to maintain a competitive edge and deliver superior recruitment outcomes.
</a:t>
            </a:r>
          </a:p>
        </p:txBody>
      </p:sp>
      <p:sp>
        <p:nvSpPr>
          <p:cNvPr id="4" name="Slide Number Placeholder 3"/>
          <p:cNvSpPr>
            <a:spLocks noGrp="1"/>
          </p:cNvSpPr>
          <p:nvPr>
            <p:ph type="sldNum" sz="quarter" idx="5"/>
          </p:nvPr>
        </p:nvSpPr>
        <p:spPr/>
        <p:txBody>
          <a:bodyPr/>
          <a:lstStyle/>
          <a:p>
            <a:fld id="{15A8CA38-AA09-44FB-B312-3003FBD3A2B5}" type="slidenum">
              <a:t>8</a:t>
            </a:fld>
            <a:endParaRPr lang="en-US"/>
          </a:p>
        </p:txBody>
      </p:sp>
    </p:spTree>
    <p:extLst>
      <p:ext uri="{BB962C8B-B14F-4D97-AF65-F5344CB8AC3E}">
        <p14:creationId xmlns:p14="http://schemas.microsoft.com/office/powerpoint/2010/main" val="3300275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This slide references information from the following file: https://www.jrgpartners.com/ai-in-executive-headhunting-for-2025/,https://recruiterflow.com/blog/ai-for-executive-search/,https://pixcell.co/en/market-insights/how-ai-is-utilized-in-executive-recruitment/
In summary, AI is revolutionizing executive recruiting by enhancing efficiency, reducing bias, and enabling data-driven decision-making. Key tools such as ATS, NLP, machine learning platforms, and predictive analytics engines streamline the recruitment process and improve candidate matching. Case studies from firms like KIP Search and Adecco highlight the tangible benefits of AI integration. However, challenges such as understanding team dynamics, ethical concerns, and data privacy must be addressed to ensure responsible AI use. Looking ahead, trends like autonomous AI agents and wearable tech integration will further transform the industry. To leverage AI effectively, executive search firms should use these tools to complement human judgment, maintain transparency, and prioritize ethical practices. Staying updated with evolving technologies and fostering a culture of innovation will be crucial for success in the AI-driven future of executive recruiting.
</a:t>
            </a:r>
          </a:p>
        </p:txBody>
      </p:sp>
      <p:sp>
        <p:nvSpPr>
          <p:cNvPr id="4" name="Slide Number Placeholder 3"/>
          <p:cNvSpPr>
            <a:spLocks noGrp="1"/>
          </p:cNvSpPr>
          <p:nvPr>
            <p:ph type="sldNum" sz="quarter" idx="5"/>
          </p:nvPr>
        </p:nvSpPr>
        <p:spPr/>
        <p:txBody>
          <a:bodyPr/>
          <a:lstStyle/>
          <a:p>
            <a:fld id="{15A8CA38-AA09-44FB-B312-3003FBD3A2B5}" type="slidenum">
              <a:t>9</a:t>
            </a:fld>
            <a:endParaRPr lang="en-US"/>
          </a:p>
        </p:txBody>
      </p:sp>
    </p:spTree>
    <p:extLst>
      <p:ext uri="{BB962C8B-B14F-4D97-AF65-F5344CB8AC3E}">
        <p14:creationId xmlns:p14="http://schemas.microsoft.com/office/powerpoint/2010/main" val="2756279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7002" y="105879"/>
            <a:ext cx="6933398" cy="3832346"/>
          </a:xfrm>
        </p:spPr>
        <p:txBody>
          <a:bodyPr vert="horz" lIns="91440" tIns="45720" rIns="91440" bIns="45720" rtlCol="0" anchor="t">
            <a:normAutofit/>
          </a:bodyPr>
          <a:lstStyle>
            <a:lvl1pPr>
              <a:lnSpc>
                <a:spcPct val="90000"/>
              </a:lnSpc>
              <a:defRPr lang="en-US" sz="6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37892"/>
            <a:ext cx="4184904" cy="91801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13" name="Freeform: Shape 12">
            <a:extLst>
              <a:ext uri="{FF2B5EF4-FFF2-40B4-BE49-F238E27FC236}">
                <a16:creationId xmlns:a16="http://schemas.microsoft.com/office/drawing/2014/main" id="{B7D523F3-FDC7-CB09-72C3-675307026069}"/>
              </a:ext>
              <a:ext uri="{C183D7F6-B498-43B3-948B-1728B52AA6E4}">
                <adec:decorative xmlns:adec="http://schemas.microsoft.com/office/drawing/2017/decorative" val="1"/>
              </a:ext>
            </a:extLst>
          </p:cNvPr>
          <p:cNvSpPr/>
          <p:nvPr/>
        </p:nvSpPr>
        <p:spPr>
          <a:xfrm>
            <a:off x="7693152" y="0"/>
            <a:ext cx="4498848" cy="6089904"/>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10">
            <a:extLst>
              <a:ext uri="{FF2B5EF4-FFF2-40B4-BE49-F238E27FC236}">
                <a16:creationId xmlns:a16="http://schemas.microsoft.com/office/drawing/2014/main" id="{47046596-FFEC-0663-2F9B-19F442C8D1F7}"/>
              </a:ext>
            </a:extLst>
          </p:cNvPr>
          <p:cNvSpPr>
            <a:spLocks noGrp="1"/>
          </p:cNvSpPr>
          <p:nvPr>
            <p:ph type="pic" sz="quarter" idx="13" hasCustomPrompt="1"/>
          </p:nvPr>
        </p:nvSpPr>
        <p:spPr>
          <a:xfrm>
            <a:off x="7681816" y="0"/>
            <a:ext cx="4510185" cy="6096000"/>
          </a:xfrm>
          <a:custGeom>
            <a:avLst/>
            <a:gdLst>
              <a:gd name="connsiteX0" fmla="*/ 0 w 4510185"/>
              <a:gd name="connsiteY0" fmla="*/ 0 h 6096000"/>
              <a:gd name="connsiteX1" fmla="*/ 4510185 w 4510185"/>
              <a:gd name="connsiteY1" fmla="*/ 0 h 6096000"/>
              <a:gd name="connsiteX2" fmla="*/ 4510185 w 4510185"/>
              <a:gd name="connsiteY2" fmla="*/ 6096000 h 6096000"/>
              <a:gd name="connsiteX3" fmla="*/ 501522 w 4510185"/>
              <a:gd name="connsiteY3" fmla="*/ 6096000 h 6096000"/>
              <a:gd name="connsiteX4" fmla="*/ 0 w 4510185"/>
              <a:gd name="connsiteY4" fmla="*/ 559139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0185" h="6096000">
                <a:moveTo>
                  <a:pt x="0" y="0"/>
                </a:moveTo>
                <a:lnTo>
                  <a:pt x="4510185" y="0"/>
                </a:lnTo>
                <a:lnTo>
                  <a:pt x="4510185" y="6096000"/>
                </a:lnTo>
                <a:lnTo>
                  <a:pt x="501522" y="6096000"/>
                </a:lnTo>
                <a:cubicBezTo>
                  <a:pt x="224540" y="6096000"/>
                  <a:pt x="0" y="5870082"/>
                  <a:pt x="0" y="5591398"/>
                </a:cubicBezTo>
                <a:close/>
              </a:path>
            </a:pathLst>
          </a:custGeom>
          <a:blipFill dpi="0" rotWithShape="1">
            <a:blip r:embed="rId2">
              <a:alphaModFix amt="8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9971339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22D3B99D-E6B2-4EE8-0A54-0FAA367757A0}"/>
              </a:ext>
              <a:ext uri="{C183D7F6-B498-43B3-948B-1728B52AA6E4}">
                <adec:decorative xmlns:adec="http://schemas.microsoft.com/office/drawing/2017/decorative" val="1"/>
              </a:ext>
            </a:extLst>
          </p:cNvPr>
          <p:cNvSpPr/>
          <p:nvPr/>
        </p:nvSpPr>
        <p:spPr>
          <a:xfrm>
            <a:off x="3735581" y="2721090"/>
            <a:ext cx="8456418" cy="4136911"/>
          </a:xfrm>
          <a:custGeom>
            <a:avLst/>
            <a:gdLst>
              <a:gd name="connsiteX0" fmla="*/ 501522 w 8456418"/>
              <a:gd name="connsiteY0" fmla="*/ 0 h 4136911"/>
              <a:gd name="connsiteX1" fmla="*/ 7315160 w 8456418"/>
              <a:gd name="connsiteY1" fmla="*/ 0 h 4136911"/>
              <a:gd name="connsiteX2" fmla="*/ 7389577 w 8456418"/>
              <a:gd name="connsiteY2" fmla="*/ 0 h 4136911"/>
              <a:gd name="connsiteX3" fmla="*/ 8456418 w 8456418"/>
              <a:gd name="connsiteY3" fmla="*/ 0 h 4136911"/>
              <a:gd name="connsiteX4" fmla="*/ 8456418 w 8456418"/>
              <a:gd name="connsiteY4" fmla="*/ 4136910 h 4136911"/>
              <a:gd name="connsiteX5" fmla="*/ 7389577 w 8456418"/>
              <a:gd name="connsiteY5" fmla="*/ 4136910 h 4136911"/>
              <a:gd name="connsiteX6" fmla="*/ 7389577 w 8456418"/>
              <a:gd name="connsiteY6" fmla="*/ 4136911 h 4136911"/>
              <a:gd name="connsiteX7" fmla="*/ 0 w 8456418"/>
              <a:gd name="connsiteY7" fmla="*/ 4136911 h 4136911"/>
              <a:gd name="connsiteX8" fmla="*/ 0 w 8456418"/>
              <a:gd name="connsiteY8" fmla="*/ 501522 h 4136911"/>
              <a:gd name="connsiteX9" fmla="*/ 501522 w 8456418"/>
              <a:gd name="connsiteY9" fmla="*/ 0 h 413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6418" h="4136911">
                <a:moveTo>
                  <a:pt x="501522" y="0"/>
                </a:moveTo>
                <a:lnTo>
                  <a:pt x="7315160" y="0"/>
                </a:lnTo>
                <a:lnTo>
                  <a:pt x="7389577" y="0"/>
                </a:lnTo>
                <a:lnTo>
                  <a:pt x="8456418" y="0"/>
                </a:lnTo>
                <a:lnTo>
                  <a:pt x="8456418" y="4136910"/>
                </a:lnTo>
                <a:lnTo>
                  <a:pt x="7389577" y="4136910"/>
                </a:lnTo>
                <a:lnTo>
                  <a:pt x="7389577" y="4136911"/>
                </a:lnTo>
                <a:lnTo>
                  <a:pt x="0" y="4136911"/>
                </a:lnTo>
                <a:lnTo>
                  <a:pt x="0" y="501522"/>
                </a:lnTo>
                <a:cubicBezTo>
                  <a:pt x="0" y="224539"/>
                  <a:pt x="224538" y="0"/>
                  <a:pt x="501522"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019F8-742E-9EEF-F591-C9666AC32AF1}"/>
              </a:ext>
            </a:extLst>
          </p:cNvPr>
          <p:cNvSpPr>
            <a:spLocks noGrp="1"/>
          </p:cNvSpPr>
          <p:nvPr>
            <p:ph type="title" hasCustomPrompt="1"/>
          </p:nvPr>
        </p:nvSpPr>
        <p:spPr>
          <a:xfrm>
            <a:off x="38499" y="134751"/>
            <a:ext cx="11429601" cy="2213814"/>
          </a:xfrm>
        </p:spPr>
        <p:txBody>
          <a:bodyPr anchor="t">
            <a:normAutofit/>
          </a:bodyPr>
          <a:lstStyle>
            <a:lvl1pPr>
              <a:lnSpc>
                <a:spcPct val="80000"/>
              </a:lnSpc>
              <a:defRPr sz="9000">
                <a:solidFill>
                  <a:schemeClr val="accent1"/>
                </a:solidFill>
              </a:defRPr>
            </a:lvl1pPr>
          </a:lstStyle>
          <a:p>
            <a:r>
              <a:rPr lang="en-US" dirty="0"/>
              <a:t>Agenda</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4267200" y="3124200"/>
            <a:ext cx="7200900" cy="2971800"/>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75292546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141316" y="154198"/>
            <a:ext cx="11326784" cy="1770855"/>
          </a:xfrm>
        </p:spPr>
        <p:txBody>
          <a:bodyPr anchor="t">
            <a:noAutofit/>
          </a:bodyPr>
          <a:lstStyle>
            <a:lvl1pPr>
              <a:lnSpc>
                <a:spcPct val="80000"/>
              </a:lnSpc>
              <a:defRPr sz="8800">
                <a:solidFill>
                  <a:schemeClr val="accent1"/>
                </a:solidFill>
              </a:defRPr>
            </a:lvl1pPr>
          </a:lstStyle>
          <a:p>
            <a:r>
              <a:rPr lang="en-US" dirty="0"/>
              <a:t>Agenda</a:t>
            </a:r>
          </a:p>
        </p:txBody>
      </p:sp>
      <p:sp>
        <p:nvSpPr>
          <p:cNvPr id="16" name="Picture Placeholder 15">
            <a:extLst>
              <a:ext uri="{FF2B5EF4-FFF2-40B4-BE49-F238E27FC236}">
                <a16:creationId xmlns:a16="http://schemas.microsoft.com/office/drawing/2014/main" id="{DFF180EE-9609-8056-7D1A-0AB8C9676916}"/>
              </a:ext>
            </a:extLst>
          </p:cNvPr>
          <p:cNvSpPr>
            <a:spLocks noGrp="1"/>
          </p:cNvSpPr>
          <p:nvPr>
            <p:ph type="pic" sz="quarter" idx="15" hasCustomPrompt="1"/>
          </p:nvPr>
        </p:nvSpPr>
        <p:spPr>
          <a:xfrm>
            <a:off x="0" y="2266752"/>
            <a:ext cx="6871018" cy="4591248"/>
          </a:xfrm>
          <a:custGeom>
            <a:avLst/>
            <a:gdLst>
              <a:gd name="connsiteX0" fmla="*/ 0 w 6871018"/>
              <a:gd name="connsiteY0" fmla="*/ 0 h 4591248"/>
              <a:gd name="connsiteX1" fmla="*/ 6369496 w 6871018"/>
              <a:gd name="connsiteY1" fmla="*/ 0 h 4591248"/>
              <a:gd name="connsiteX2" fmla="*/ 6871018 w 6871018"/>
              <a:gd name="connsiteY2" fmla="*/ 501522 h 4591248"/>
              <a:gd name="connsiteX3" fmla="*/ 6871018 w 6871018"/>
              <a:gd name="connsiteY3" fmla="*/ 4591248 h 4591248"/>
              <a:gd name="connsiteX4" fmla="*/ 0 w 6871018"/>
              <a:gd name="connsiteY4" fmla="*/ 4591248 h 4591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1018" h="4591248">
                <a:moveTo>
                  <a:pt x="0" y="0"/>
                </a:moveTo>
                <a:lnTo>
                  <a:pt x="6369496" y="0"/>
                </a:lnTo>
                <a:cubicBezTo>
                  <a:pt x="6646479" y="0"/>
                  <a:pt x="6871018" y="224539"/>
                  <a:pt x="6871018" y="501522"/>
                </a:cubicBezTo>
                <a:lnTo>
                  <a:pt x="6871018" y="4591248"/>
                </a:lnTo>
                <a:lnTo>
                  <a:pt x="0" y="4591248"/>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10" name="Freeform: Shape 9">
            <a:extLst>
              <a:ext uri="{FF2B5EF4-FFF2-40B4-BE49-F238E27FC236}">
                <a16:creationId xmlns:a16="http://schemas.microsoft.com/office/drawing/2014/main" id="{0ED03D8A-5554-BC86-D031-989A4FC017F9}"/>
              </a:ext>
              <a:ext uri="{C183D7F6-B498-43B3-948B-1728B52AA6E4}">
                <adec:decorative xmlns:adec="http://schemas.microsoft.com/office/drawing/2017/decorative" val="1"/>
              </a:ext>
            </a:extLst>
          </p:cNvPr>
          <p:cNvSpPr/>
          <p:nvPr/>
        </p:nvSpPr>
        <p:spPr>
          <a:xfrm>
            <a:off x="7084170" y="2266752"/>
            <a:ext cx="5107831" cy="4591248"/>
          </a:xfrm>
          <a:custGeom>
            <a:avLst/>
            <a:gdLst>
              <a:gd name="connsiteX0" fmla="*/ 501521 w 5107831"/>
              <a:gd name="connsiteY0" fmla="*/ 0 h 4591248"/>
              <a:gd name="connsiteX1" fmla="*/ 5107831 w 5107831"/>
              <a:gd name="connsiteY1" fmla="*/ 0 h 4591248"/>
              <a:gd name="connsiteX2" fmla="*/ 5107831 w 5107831"/>
              <a:gd name="connsiteY2" fmla="*/ 4591248 h 4591248"/>
              <a:gd name="connsiteX3" fmla="*/ 0 w 5107831"/>
              <a:gd name="connsiteY3" fmla="*/ 4591248 h 4591248"/>
              <a:gd name="connsiteX4" fmla="*/ 0 w 5107831"/>
              <a:gd name="connsiteY4" fmla="*/ 501522 h 4591248"/>
              <a:gd name="connsiteX5" fmla="*/ 501521 w 5107831"/>
              <a:gd name="connsiteY5" fmla="*/ 0 h 459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07831" h="4591248">
                <a:moveTo>
                  <a:pt x="501521" y="0"/>
                </a:moveTo>
                <a:lnTo>
                  <a:pt x="5107831" y="0"/>
                </a:lnTo>
                <a:lnTo>
                  <a:pt x="5107831" y="4591248"/>
                </a:lnTo>
                <a:lnTo>
                  <a:pt x="0" y="4591248"/>
                </a:lnTo>
                <a:lnTo>
                  <a:pt x="0" y="501522"/>
                </a:lnTo>
                <a:cubicBezTo>
                  <a:pt x="0" y="224539"/>
                  <a:pt x="224538" y="0"/>
                  <a:pt x="50152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597833" y="2762450"/>
            <a:ext cx="3870267" cy="3333549"/>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597833" y="6329172"/>
            <a:ext cx="2020539"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498169" y="6329172"/>
            <a:ext cx="1405916" cy="338328"/>
          </a:xfrm>
        </p:spPr>
        <p:txBody>
          <a:bodyPr/>
          <a:lstStyle>
            <a:lvl1pPr>
              <a:defRPr>
                <a:solidFill>
                  <a:schemeClr val="tx1"/>
                </a:solidFill>
                <a:effectLst/>
              </a:defRPr>
            </a:lvl1p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9391815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genda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hasCustomPrompt="1"/>
          </p:nvPr>
        </p:nvSpPr>
        <p:spPr>
          <a:xfrm>
            <a:off x="208428" y="5434066"/>
            <a:ext cx="11259672" cy="1340631"/>
          </a:xfrm>
        </p:spPr>
        <p:txBody>
          <a:bodyPr anchor="ctr">
            <a:noAutofit/>
          </a:bodyPr>
          <a:lstStyle>
            <a:lvl1pPr>
              <a:lnSpc>
                <a:spcPct val="80000"/>
              </a:lnSpc>
              <a:defRPr sz="9200">
                <a:solidFill>
                  <a:schemeClr val="accent1"/>
                </a:solidFill>
              </a:defRPr>
            </a:lvl1pPr>
          </a:lstStyle>
          <a:p>
            <a:r>
              <a:rPr lang="en-US" dirty="0"/>
              <a:t>Agenda</a:t>
            </a:r>
          </a:p>
        </p:txBody>
      </p:sp>
      <p:sp>
        <p:nvSpPr>
          <p:cNvPr id="4" name="Picture Placeholder 3">
            <a:extLst>
              <a:ext uri="{FF2B5EF4-FFF2-40B4-BE49-F238E27FC236}">
                <a16:creationId xmlns:a16="http://schemas.microsoft.com/office/drawing/2014/main" id="{9A527762-C88B-23BA-9A3F-621F88C685CC}"/>
              </a:ext>
            </a:extLst>
          </p:cNvPr>
          <p:cNvSpPr>
            <a:spLocks noGrp="1"/>
          </p:cNvSpPr>
          <p:nvPr>
            <p:ph type="pic" sz="quarter" idx="15" hasCustomPrompt="1"/>
          </p:nvPr>
        </p:nvSpPr>
        <p:spPr>
          <a:xfrm>
            <a:off x="0" y="1"/>
            <a:ext cx="7075656" cy="5017475"/>
          </a:xfrm>
          <a:custGeom>
            <a:avLst/>
            <a:gdLst>
              <a:gd name="connsiteX0" fmla="*/ 0 w 7075656"/>
              <a:gd name="connsiteY0" fmla="*/ 0 h 5017475"/>
              <a:gd name="connsiteX1" fmla="*/ 7075656 w 7075656"/>
              <a:gd name="connsiteY1" fmla="*/ 0 h 5017475"/>
              <a:gd name="connsiteX2" fmla="*/ 7075656 w 7075656"/>
              <a:gd name="connsiteY2" fmla="*/ 4515953 h 5017475"/>
              <a:gd name="connsiteX3" fmla="*/ 6574134 w 7075656"/>
              <a:gd name="connsiteY3" fmla="*/ 5017475 h 5017475"/>
              <a:gd name="connsiteX4" fmla="*/ 0 w 7075656"/>
              <a:gd name="connsiteY4" fmla="*/ 5017475 h 5017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5656" h="5017475">
                <a:moveTo>
                  <a:pt x="0" y="0"/>
                </a:moveTo>
                <a:lnTo>
                  <a:pt x="7075656" y="0"/>
                </a:lnTo>
                <a:lnTo>
                  <a:pt x="7075656" y="4515953"/>
                </a:lnTo>
                <a:cubicBezTo>
                  <a:pt x="7075656" y="4792936"/>
                  <a:pt x="6851117" y="5017475"/>
                  <a:pt x="6574134" y="5017475"/>
                </a:cubicBezTo>
                <a:lnTo>
                  <a:pt x="0" y="5017475"/>
                </a:lnTo>
                <a:close/>
              </a:path>
            </a:pathLst>
          </a:custGeom>
          <a:blipFill>
            <a:blip r:embed="rId2">
              <a:alphaModFix amt="75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701094" y="791110"/>
            <a:ext cx="3767006" cy="4226366"/>
          </a:xfrm>
        </p:spPr>
        <p:txBody>
          <a:bodyPr vert="horz" lIns="91440" tIns="45720" rIns="91440" bIns="45720" rtlCol="0">
            <a:normAutofit/>
          </a:bodyPr>
          <a:lstStyle>
            <a:lvl1pPr marL="342900" indent="-342900">
              <a:buFont typeface="+mj-lt"/>
              <a:buAutoNum type="arabicPeriod"/>
              <a:defRPr lang="en-US" sz="1600" dirty="0"/>
            </a:lvl1pPr>
            <a:lvl2pPr marL="571500" indent="-342900">
              <a:buFont typeface="+mj-lt"/>
              <a:buAutoNum type="arabicPeriod"/>
              <a:defRPr lang="en-US" dirty="0"/>
            </a:lvl2pPr>
            <a:lvl3pPr marL="800100" indent="-342900">
              <a:buFont typeface="+mj-lt"/>
              <a:buAutoNum type="arabicPeriod"/>
              <a:defRPr lang="en-US" dirty="0"/>
            </a:lvl3pPr>
            <a:lvl4pPr marL="1028700" indent="-342900">
              <a:buFont typeface="+mj-lt"/>
              <a:buAutoNum type="arabicPeriod"/>
              <a:defRPr lang="en-US" dirty="0"/>
            </a:lvl4pPr>
            <a:lvl5pPr marL="1257300" indent="-342900">
              <a:buFont typeface="+mj-lt"/>
              <a:buAutoNum type="arabicPeriod"/>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01094" y="190984"/>
            <a:ext cx="2713574"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829799" y="190984"/>
            <a:ext cx="1074285" cy="338328"/>
          </a:xfrm>
        </p:spPr>
        <p:txBody>
          <a:bodyPr/>
          <a:lstStyle>
            <a:lvl1pPr>
              <a:defRPr>
                <a:solidFill>
                  <a:schemeClr val="tx1"/>
                </a:solidFill>
                <a:effectLst/>
              </a:defRPr>
            </a:lvl1p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190984"/>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6861272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289871" y="1717296"/>
            <a:ext cx="5618603" cy="1189805"/>
          </a:xfrm>
        </p:spPr>
        <p:txBody>
          <a:bodyPr anchor="b">
            <a:normAutofit/>
          </a:bodyPr>
          <a:lstStyle>
            <a:lvl1pPr algn="ct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3884734" y="3138477"/>
            <a:ext cx="4428877" cy="2116570"/>
          </a:xfrm>
        </p:spPr>
        <p:txBody>
          <a:bodyPr vert="horz" lIns="91440" tIns="45720" rIns="91440" bIns="45720" rtlCol="0">
            <a:normAutofit/>
          </a:bodyPr>
          <a:lstStyle>
            <a:lvl1pPr marL="0" indent="0" algn="ctr">
              <a:buNone/>
              <a:defRPr lang="en-US" sz="1400" dirty="0"/>
            </a:lvl1pPr>
            <a:lvl2pPr marL="228600" indent="0" algn="ctr">
              <a:buNone/>
              <a:defRPr lang="en-US" sz="1200" dirty="0"/>
            </a:lvl2pPr>
            <a:lvl3pPr marL="457200" indent="0" algn="ctr">
              <a:buNone/>
              <a:defRPr lang="en-US" sz="1100" dirty="0"/>
            </a:lvl3pPr>
            <a:lvl4pPr marL="685800" indent="0" algn="ctr">
              <a:buNone/>
              <a:defRPr lang="en-US" sz="1100" dirty="0"/>
            </a:lvl4pPr>
            <a:lvl5pPr marL="914400" indent="0" algn="ctr">
              <a:buNone/>
              <a:defRPr lang="en-US" sz="11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41269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939160" y="1993392"/>
            <a:ext cx="3097924" cy="216035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39103" y="1993392"/>
            <a:ext cx="4856097" cy="35387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655604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642625" y="1508760"/>
            <a:ext cx="3390442" cy="2857500"/>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57596" y="1508760"/>
            <a:ext cx="5233669" cy="413187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79564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219200" y="1097280"/>
            <a:ext cx="3205908" cy="3428174"/>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846320" y="1098484"/>
            <a:ext cx="6126480" cy="507371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2955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3367238" cy="2031205"/>
          </a:xfrm>
        </p:spPr>
        <p:txBody>
          <a:bodyPr anchor="t">
            <a:normAutofit/>
          </a:bodyPr>
          <a:lstStyle>
            <a:lvl1pPr>
              <a:defRPr sz="2500"/>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94998" y="822960"/>
            <a:ext cx="7087401" cy="5349240"/>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009174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160520" y="822960"/>
            <a:ext cx="7305005" cy="972657"/>
          </a:xfrm>
        </p:spPr>
        <p:txBody>
          <a:bodyPr anchor="t"/>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F1613FF0-3917-A83C-848B-3D1932393483}"/>
              </a:ext>
            </a:extLst>
          </p:cNvPr>
          <p:cNvSpPr>
            <a:spLocks noGrp="1"/>
          </p:cNvSpPr>
          <p:nvPr>
            <p:ph type="pic" sz="quarter" idx="15" hasCustomPrompt="1"/>
          </p:nvPr>
        </p:nvSpPr>
        <p:spPr>
          <a:xfrm>
            <a:off x="0" y="0"/>
            <a:ext cx="3493008" cy="6107204"/>
          </a:xfrm>
          <a:custGeom>
            <a:avLst/>
            <a:gdLst>
              <a:gd name="connsiteX0" fmla="*/ 0 w 3493008"/>
              <a:gd name="connsiteY0" fmla="*/ 0 h 6107204"/>
              <a:gd name="connsiteX1" fmla="*/ 3493008 w 3493008"/>
              <a:gd name="connsiteY1" fmla="*/ 0 h 6107204"/>
              <a:gd name="connsiteX2" fmla="*/ 3493008 w 3493008"/>
              <a:gd name="connsiteY2" fmla="*/ 5602161 h 6107204"/>
              <a:gd name="connsiteX3" fmla="*/ 2991486 w 3493008"/>
              <a:gd name="connsiteY3" fmla="*/ 6107204 h 6107204"/>
              <a:gd name="connsiteX4" fmla="*/ 0 w 3493008"/>
              <a:gd name="connsiteY4" fmla="*/ 6107204 h 6107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008" h="6107204">
                <a:moveTo>
                  <a:pt x="0" y="0"/>
                </a:moveTo>
                <a:lnTo>
                  <a:pt x="3493008" y="0"/>
                </a:lnTo>
                <a:lnTo>
                  <a:pt x="3493008" y="5602161"/>
                </a:lnTo>
                <a:cubicBezTo>
                  <a:pt x="3493008" y="5881089"/>
                  <a:pt x="3268469" y="6107204"/>
                  <a:pt x="2991486" y="6107204"/>
                </a:cubicBezTo>
                <a:lnTo>
                  <a:pt x="0" y="61072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163095" y="1993392"/>
            <a:ext cx="7305005" cy="41208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328290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7196328" cy="1068324"/>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996440"/>
            <a:ext cx="719632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72090" y="6329172"/>
            <a:ext cx="2816835"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4974104" y="6329172"/>
            <a:ext cx="2660904" cy="338328"/>
          </a:xfrm>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7809836"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
        <p:nvSpPr>
          <p:cNvPr id="11" name="Picture Placeholder 10">
            <a:extLst>
              <a:ext uri="{FF2B5EF4-FFF2-40B4-BE49-F238E27FC236}">
                <a16:creationId xmlns:a16="http://schemas.microsoft.com/office/drawing/2014/main" id="{8BBFAFCD-BCC9-C2BB-355B-1D08B9A7708D}"/>
              </a:ext>
            </a:extLst>
          </p:cNvPr>
          <p:cNvSpPr>
            <a:spLocks noGrp="1"/>
          </p:cNvSpPr>
          <p:nvPr>
            <p:ph type="pic" sz="quarter" idx="15" hasCustomPrompt="1"/>
          </p:nvPr>
        </p:nvSpPr>
        <p:spPr>
          <a:xfrm>
            <a:off x="8698986" y="758460"/>
            <a:ext cx="3493014" cy="6099541"/>
          </a:xfrm>
          <a:custGeom>
            <a:avLst/>
            <a:gdLst>
              <a:gd name="connsiteX0" fmla="*/ 501522 w 3493014"/>
              <a:gd name="connsiteY0" fmla="*/ 0 h 6099541"/>
              <a:gd name="connsiteX1" fmla="*/ 3493014 w 3493014"/>
              <a:gd name="connsiteY1" fmla="*/ 0 h 6099541"/>
              <a:gd name="connsiteX2" fmla="*/ 3493014 w 3493014"/>
              <a:gd name="connsiteY2" fmla="*/ 6099541 h 6099541"/>
              <a:gd name="connsiteX3" fmla="*/ 0 w 3493014"/>
              <a:gd name="connsiteY3" fmla="*/ 6099541 h 6099541"/>
              <a:gd name="connsiteX4" fmla="*/ 0 w 3493014"/>
              <a:gd name="connsiteY4" fmla="*/ 501522 h 6099541"/>
              <a:gd name="connsiteX5" fmla="*/ 501522 w 3493014"/>
              <a:gd name="connsiteY5" fmla="*/ 0 h 609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3014" h="6099541">
                <a:moveTo>
                  <a:pt x="501522" y="0"/>
                </a:moveTo>
                <a:lnTo>
                  <a:pt x="3493014" y="0"/>
                </a:lnTo>
                <a:lnTo>
                  <a:pt x="3493014" y="6099541"/>
                </a:lnTo>
                <a:lnTo>
                  <a:pt x="0" y="6099541"/>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148605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768096" y="822960"/>
            <a:ext cx="10706100" cy="68391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774654" y="1506872"/>
            <a:ext cx="10693446" cy="4665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945396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478799" y="374904"/>
            <a:ext cx="8029143" cy="914400"/>
          </a:xfrm>
        </p:spPr>
        <p:txBody>
          <a:bodyPr anchor="b"/>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640F6D4C-AB58-61E2-820C-26713F7162B4}"/>
              </a:ext>
            </a:extLst>
          </p:cNvPr>
          <p:cNvSpPr>
            <a:spLocks noGrp="1"/>
          </p:cNvSpPr>
          <p:nvPr>
            <p:ph type="pic" sz="quarter" idx="15" hasCustomPrompt="1"/>
          </p:nvPr>
        </p:nvSpPr>
        <p:spPr>
          <a:xfrm>
            <a:off x="1" y="0"/>
            <a:ext cx="2812577" cy="6096000"/>
          </a:xfrm>
          <a:custGeom>
            <a:avLst/>
            <a:gdLst>
              <a:gd name="connsiteX0" fmla="*/ 0 w 2812577"/>
              <a:gd name="connsiteY0" fmla="*/ 0 h 6096000"/>
              <a:gd name="connsiteX1" fmla="*/ 2812577 w 2812577"/>
              <a:gd name="connsiteY1" fmla="*/ 0 h 6096000"/>
              <a:gd name="connsiteX2" fmla="*/ 2812577 w 2812577"/>
              <a:gd name="connsiteY2" fmla="*/ 5594478 h 6096000"/>
              <a:gd name="connsiteX3" fmla="*/ 2311055 w 2812577"/>
              <a:gd name="connsiteY3" fmla="*/ 6096000 h 6096000"/>
              <a:gd name="connsiteX4" fmla="*/ 0 w 2812577"/>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5594478"/>
                </a:lnTo>
                <a:cubicBezTo>
                  <a:pt x="2812577" y="5871461"/>
                  <a:pt x="2588038" y="6096000"/>
                  <a:pt x="2311055" y="6096000"/>
                </a:cubicBezTo>
                <a:lnTo>
                  <a:pt x="0" y="6096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478798" y="1444752"/>
            <a:ext cx="8029144"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3478799"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12432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365760"/>
            <a:ext cx="7935953" cy="914400"/>
          </a:xfrm>
        </p:spPr>
        <p:txBody>
          <a:bodyPr anchor="b"/>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68096" y="1444752"/>
            <a:ext cx="7935953" cy="4727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a:extLst>
              <a:ext uri="{FF2B5EF4-FFF2-40B4-BE49-F238E27FC236}">
                <a16:creationId xmlns:a16="http://schemas.microsoft.com/office/drawing/2014/main" id="{365D02ED-881B-AC26-9FB1-E0C7AC5229CD}"/>
              </a:ext>
            </a:extLst>
          </p:cNvPr>
          <p:cNvSpPr>
            <a:spLocks noGrp="1"/>
          </p:cNvSpPr>
          <p:nvPr>
            <p:ph type="pic" sz="quarter" idx="15" hasCustomPrompt="1"/>
          </p:nvPr>
        </p:nvSpPr>
        <p:spPr>
          <a:xfrm>
            <a:off x="9379423" y="0"/>
            <a:ext cx="2812577" cy="6096000"/>
          </a:xfrm>
          <a:custGeom>
            <a:avLst/>
            <a:gdLst>
              <a:gd name="connsiteX0" fmla="*/ 0 w 2812577"/>
              <a:gd name="connsiteY0" fmla="*/ 0 h 6096000"/>
              <a:gd name="connsiteX1" fmla="*/ 2812577 w 2812577"/>
              <a:gd name="connsiteY1" fmla="*/ 0 h 6096000"/>
              <a:gd name="connsiteX2" fmla="*/ 2812577 w 2812577"/>
              <a:gd name="connsiteY2" fmla="*/ 6096000 h 6096000"/>
              <a:gd name="connsiteX3" fmla="*/ 501522 w 2812577"/>
              <a:gd name="connsiteY3" fmla="*/ 6096000 h 6096000"/>
              <a:gd name="connsiteX4" fmla="*/ 0 w 281257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2577" h="6096000">
                <a:moveTo>
                  <a:pt x="0" y="0"/>
                </a:moveTo>
                <a:lnTo>
                  <a:pt x="2812577" y="0"/>
                </a:lnTo>
                <a:lnTo>
                  <a:pt x="2812577" y="6096000"/>
                </a:lnTo>
                <a:lnTo>
                  <a:pt x="501522" y="6096000"/>
                </a:lnTo>
                <a:cubicBezTo>
                  <a:pt x="224539" y="6096000"/>
                  <a:pt x="0" y="5871461"/>
                  <a:pt x="0" y="5594478"/>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9172"/>
            <a:ext cx="2699608" cy="338328"/>
          </a:xfrm>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291411" y="6329172"/>
            <a:ext cx="1612674" cy="338328"/>
          </a:xfrm>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0742" y="6329172"/>
            <a:ext cx="457200" cy="338328"/>
          </a:xfrm>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523928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81301" y="822960"/>
            <a:ext cx="5986799" cy="1092104"/>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3253D553-C5F3-3129-9E70-5FFBFDC9ECE7}"/>
              </a:ext>
            </a:extLst>
          </p:cNvPr>
          <p:cNvSpPr>
            <a:spLocks noGrp="1"/>
          </p:cNvSpPr>
          <p:nvPr>
            <p:ph type="pic" sz="quarter" idx="15" hasCustomPrompt="1"/>
          </p:nvPr>
        </p:nvSpPr>
        <p:spPr>
          <a:xfrm>
            <a:off x="0" y="0"/>
            <a:ext cx="4785141" cy="6096000"/>
          </a:xfrm>
          <a:custGeom>
            <a:avLst/>
            <a:gdLst>
              <a:gd name="connsiteX0" fmla="*/ 0 w 4785141"/>
              <a:gd name="connsiteY0" fmla="*/ 0 h 6096000"/>
              <a:gd name="connsiteX1" fmla="*/ 4785141 w 4785141"/>
              <a:gd name="connsiteY1" fmla="*/ 0 h 6096000"/>
              <a:gd name="connsiteX2" fmla="*/ 4785141 w 4785141"/>
              <a:gd name="connsiteY2" fmla="*/ 5594478 h 6096000"/>
              <a:gd name="connsiteX3" fmla="*/ 4283619 w 4785141"/>
              <a:gd name="connsiteY3" fmla="*/ 6096000 h 6096000"/>
              <a:gd name="connsiteX4" fmla="*/ 0 w 4785141"/>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141" h="6096000">
                <a:moveTo>
                  <a:pt x="0" y="0"/>
                </a:moveTo>
                <a:lnTo>
                  <a:pt x="4785141" y="0"/>
                </a:lnTo>
                <a:lnTo>
                  <a:pt x="4785141" y="5594478"/>
                </a:lnTo>
                <a:cubicBezTo>
                  <a:pt x="4785141" y="5871461"/>
                  <a:pt x="4560602" y="6096000"/>
                  <a:pt x="4283619" y="6096000"/>
                </a:cubicBezTo>
                <a:lnTo>
                  <a:pt x="0" y="60960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5481302" y="1996440"/>
            <a:ext cx="5986798" cy="4099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187018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6" y="822960"/>
            <a:ext cx="6140334" cy="973212"/>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771725" y="1996440"/>
            <a:ext cx="6140335" cy="40992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31088019-00EC-C5EE-FDBA-3FD6E5C52EF8}"/>
              </a:ext>
            </a:extLst>
          </p:cNvPr>
          <p:cNvSpPr>
            <a:spLocks noGrp="1"/>
          </p:cNvSpPr>
          <p:nvPr>
            <p:ph type="pic" sz="quarter" idx="15" hasCustomPrompt="1"/>
          </p:nvPr>
        </p:nvSpPr>
        <p:spPr>
          <a:xfrm>
            <a:off x="7619999" y="0"/>
            <a:ext cx="4572001" cy="6095689"/>
          </a:xfrm>
          <a:custGeom>
            <a:avLst/>
            <a:gdLst>
              <a:gd name="connsiteX0" fmla="*/ 0 w 4572001"/>
              <a:gd name="connsiteY0" fmla="*/ 0 h 6095689"/>
              <a:gd name="connsiteX1" fmla="*/ 4572001 w 4572001"/>
              <a:gd name="connsiteY1" fmla="*/ 0 h 6095689"/>
              <a:gd name="connsiteX2" fmla="*/ 4572001 w 4572001"/>
              <a:gd name="connsiteY2" fmla="*/ 6095689 h 6095689"/>
              <a:gd name="connsiteX3" fmla="*/ 501522 w 4572001"/>
              <a:gd name="connsiteY3" fmla="*/ 6095689 h 6095689"/>
              <a:gd name="connsiteX4" fmla="*/ 0 w 4572001"/>
              <a:gd name="connsiteY4" fmla="*/ 5590205 h 609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1" h="6095689">
                <a:moveTo>
                  <a:pt x="0" y="0"/>
                </a:moveTo>
                <a:lnTo>
                  <a:pt x="4572001" y="0"/>
                </a:lnTo>
                <a:lnTo>
                  <a:pt x="4572001" y="6095689"/>
                </a:lnTo>
                <a:lnTo>
                  <a:pt x="501522" y="6095689"/>
                </a:lnTo>
                <a:cubicBezTo>
                  <a:pt x="224539" y="6095689"/>
                  <a:pt x="0" y="5869376"/>
                  <a:pt x="0" y="559020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F1B30B23-B6C4-3723-57BA-D70C99D0320B}"/>
              </a:ext>
            </a:extLst>
          </p:cNvPr>
          <p:cNvSpPr>
            <a:spLocks noGrp="1"/>
          </p:cNvSpPr>
          <p:nvPr>
            <p:ph type="ftr" sz="quarter" idx="17"/>
          </p:nvPr>
        </p:nvSpPr>
        <p:spPr/>
        <p:txBody>
          <a:bodyPr/>
          <a:lstStyle/>
          <a:p>
            <a:endParaRPr lang="en-US"/>
          </a:p>
        </p:txBody>
      </p:sp>
      <p:sp>
        <p:nvSpPr>
          <p:cNvPr id="3" name="Date Placeholder 2">
            <a:extLst>
              <a:ext uri="{FF2B5EF4-FFF2-40B4-BE49-F238E27FC236}">
                <a16:creationId xmlns:a16="http://schemas.microsoft.com/office/drawing/2014/main" id="{B5CB376B-27E9-4CDA-655E-2AE645F1DE44}"/>
              </a:ext>
            </a:extLst>
          </p:cNvPr>
          <p:cNvSpPr>
            <a:spLocks noGrp="1"/>
          </p:cNvSpPr>
          <p:nvPr>
            <p:ph type="dt" sz="half" idx="16"/>
          </p:nvPr>
        </p:nvSpPr>
        <p:spPr/>
        <p:txBody>
          <a:bodyPr/>
          <a:lstStyle/>
          <a:p>
            <a:fld id="{D7E3ECEC-7E7B-4FB9-BAE8-5C10F12795EA}" type="datetimeFigureOut">
              <a:rPr lang="en-US" smtClean="0"/>
              <a:t>9/29/25</a:t>
            </a:fld>
            <a:endParaRPr lang="en-US"/>
          </a:p>
        </p:txBody>
      </p:sp>
      <p:sp>
        <p:nvSpPr>
          <p:cNvPr id="10" name="Slide Number Placeholder 9">
            <a:extLst>
              <a:ext uri="{FF2B5EF4-FFF2-40B4-BE49-F238E27FC236}">
                <a16:creationId xmlns:a16="http://schemas.microsoft.com/office/drawing/2014/main" id="{4EC5A43C-DD1F-E7E6-BBC8-F953BC288BB0}"/>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7755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DBFBCB5-4A7B-F7B3-9AAF-F908FB128AB0}"/>
              </a:ext>
            </a:extLst>
          </p:cNvPr>
          <p:cNvSpPr>
            <a:spLocks noGrp="1"/>
          </p:cNvSpPr>
          <p:nvPr>
            <p:ph type="pic" sz="quarter" idx="15" hasCustomPrompt="1"/>
          </p:nvPr>
        </p:nvSpPr>
        <p:spPr>
          <a:xfrm>
            <a:off x="0" y="0"/>
            <a:ext cx="6548534" cy="6100464"/>
          </a:xfrm>
          <a:custGeom>
            <a:avLst/>
            <a:gdLst>
              <a:gd name="connsiteX0" fmla="*/ 0 w 6548534"/>
              <a:gd name="connsiteY0" fmla="*/ 0 h 6100464"/>
              <a:gd name="connsiteX1" fmla="*/ 6548534 w 6548534"/>
              <a:gd name="connsiteY1" fmla="*/ 0 h 6100464"/>
              <a:gd name="connsiteX2" fmla="*/ 6548534 w 6548534"/>
              <a:gd name="connsiteY2" fmla="*/ 5595865 h 6100464"/>
              <a:gd name="connsiteX3" fmla="*/ 6047012 w 6548534"/>
              <a:gd name="connsiteY3" fmla="*/ 6100464 h 6100464"/>
              <a:gd name="connsiteX4" fmla="*/ 0 w 6548534"/>
              <a:gd name="connsiteY4" fmla="*/ 6100464 h 6100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534" h="6100464">
                <a:moveTo>
                  <a:pt x="0" y="0"/>
                </a:moveTo>
                <a:lnTo>
                  <a:pt x="6548534" y="0"/>
                </a:lnTo>
                <a:lnTo>
                  <a:pt x="6548534" y="5595865"/>
                </a:lnTo>
                <a:cubicBezTo>
                  <a:pt x="6548534" y="5874548"/>
                  <a:pt x="6323995" y="6100464"/>
                  <a:pt x="6047012" y="6100464"/>
                </a:cubicBezTo>
                <a:lnTo>
                  <a:pt x="0" y="610046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11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B8F54AB8-6B4D-C00F-7A9F-6627E7066D2A}"/>
              </a:ext>
            </a:extLst>
          </p:cNvPr>
          <p:cNvSpPr>
            <a:spLocks noGrp="1"/>
          </p:cNvSpPr>
          <p:nvPr>
            <p:ph type="ftr" sz="quarter" idx="17"/>
          </p:nvPr>
        </p:nvSpPr>
        <p:spPr/>
        <p:txBody>
          <a:bodyPr/>
          <a:lstStyle/>
          <a:p>
            <a:endParaRPr lang="en-US"/>
          </a:p>
        </p:txBody>
      </p:sp>
      <p:sp>
        <p:nvSpPr>
          <p:cNvPr id="4" name="Date Placeholder 3">
            <a:extLst>
              <a:ext uri="{FF2B5EF4-FFF2-40B4-BE49-F238E27FC236}">
                <a16:creationId xmlns:a16="http://schemas.microsoft.com/office/drawing/2014/main" id="{DC218C63-B1E1-78F4-CF24-6991FB09C1C4}"/>
              </a:ext>
            </a:extLst>
          </p:cNvPr>
          <p:cNvSpPr>
            <a:spLocks noGrp="1"/>
          </p:cNvSpPr>
          <p:nvPr>
            <p:ph type="dt" sz="half" idx="16"/>
          </p:nvPr>
        </p:nvSpPr>
        <p:spPr/>
        <p:txBody>
          <a:bodyPr/>
          <a:lstStyle/>
          <a:p>
            <a:fld id="{D7E3ECEC-7E7B-4FB9-BAE8-5C10F12795EA}" type="datetimeFigureOut">
              <a:rPr lang="en-US" smtClean="0"/>
              <a:t>9/29/25</a:t>
            </a:fld>
            <a:endParaRPr lang="en-US"/>
          </a:p>
        </p:txBody>
      </p:sp>
      <p:sp>
        <p:nvSpPr>
          <p:cNvPr id="10" name="Slide Number Placeholder 9">
            <a:extLst>
              <a:ext uri="{FF2B5EF4-FFF2-40B4-BE49-F238E27FC236}">
                <a16:creationId xmlns:a16="http://schemas.microsoft.com/office/drawing/2014/main" id="{BD268E9B-F4A2-5ABF-D43A-3BF4DCADB3FB}"/>
              </a:ext>
            </a:extLst>
          </p:cNvPr>
          <p:cNvSpPr>
            <a:spLocks noGrp="1"/>
          </p:cNvSpPr>
          <p:nvPr>
            <p:ph type="sldNum" sz="quarter" idx="18"/>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724721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1724" y="822961"/>
            <a:ext cx="4177554" cy="1031240"/>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771725" y="1993392"/>
            <a:ext cx="4177553" cy="4102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CD2D7B58-DFF6-BC00-8544-64FC5F7EED57}"/>
              </a:ext>
            </a:extLst>
          </p:cNvPr>
          <p:cNvSpPr>
            <a:spLocks noGrp="1"/>
          </p:cNvSpPr>
          <p:nvPr>
            <p:ph type="pic" sz="quarter" idx="15" hasCustomPrompt="1"/>
          </p:nvPr>
        </p:nvSpPr>
        <p:spPr>
          <a:xfrm>
            <a:off x="5643722" y="0"/>
            <a:ext cx="6548279" cy="6105855"/>
          </a:xfrm>
          <a:custGeom>
            <a:avLst/>
            <a:gdLst>
              <a:gd name="connsiteX0" fmla="*/ 0 w 6548279"/>
              <a:gd name="connsiteY0" fmla="*/ 0 h 6105855"/>
              <a:gd name="connsiteX1" fmla="*/ 6548279 w 6548279"/>
              <a:gd name="connsiteY1" fmla="*/ 0 h 6105855"/>
              <a:gd name="connsiteX2" fmla="*/ 6548279 w 6548279"/>
              <a:gd name="connsiteY2" fmla="*/ 6105855 h 6105855"/>
              <a:gd name="connsiteX3" fmla="*/ 501522 w 6548279"/>
              <a:gd name="connsiteY3" fmla="*/ 6105855 h 6105855"/>
              <a:gd name="connsiteX4" fmla="*/ 0 w 6548279"/>
              <a:gd name="connsiteY4" fmla="*/ 5600680 h 6105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8279" h="6105855">
                <a:moveTo>
                  <a:pt x="0" y="0"/>
                </a:moveTo>
                <a:lnTo>
                  <a:pt x="6548279" y="0"/>
                </a:lnTo>
                <a:lnTo>
                  <a:pt x="6548279" y="6105855"/>
                </a:lnTo>
                <a:lnTo>
                  <a:pt x="501522" y="6105855"/>
                </a:lnTo>
                <a:cubicBezTo>
                  <a:pt x="224539" y="6105855"/>
                  <a:pt x="0" y="5879680"/>
                  <a:pt x="0" y="560068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966140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23912" y="822960"/>
            <a:ext cx="4243345" cy="1089702"/>
          </a:xfrm>
        </p:spPr>
        <p:txBody>
          <a:bodyPr anchor="t"/>
          <a:lstStyle/>
          <a:p>
            <a:r>
              <a:rPr lang="en-US"/>
              <a:t>Click to edit Master title style</a:t>
            </a:r>
            <a:endParaRPr lang="en-US" dirty="0"/>
          </a:p>
        </p:txBody>
      </p:sp>
      <p:sp>
        <p:nvSpPr>
          <p:cNvPr id="19" name="Picture Placeholder 18">
            <a:extLst>
              <a:ext uri="{FF2B5EF4-FFF2-40B4-BE49-F238E27FC236}">
                <a16:creationId xmlns:a16="http://schemas.microsoft.com/office/drawing/2014/main" id="{03AE08AD-600E-B6CB-33D0-F11CE0529C45}"/>
              </a:ext>
            </a:extLst>
          </p:cNvPr>
          <p:cNvSpPr>
            <a:spLocks noGrp="1"/>
          </p:cNvSpPr>
          <p:nvPr>
            <p:ph type="pic" sz="quarter" idx="15" hasCustomPrompt="1"/>
          </p:nvPr>
        </p:nvSpPr>
        <p:spPr>
          <a:xfrm>
            <a:off x="1" y="765214"/>
            <a:ext cx="6559827" cy="6092786"/>
          </a:xfrm>
          <a:custGeom>
            <a:avLst/>
            <a:gdLst>
              <a:gd name="connsiteX0" fmla="*/ 0 w 6559827"/>
              <a:gd name="connsiteY0" fmla="*/ 0 h 6092786"/>
              <a:gd name="connsiteX1" fmla="*/ 6058305 w 6559827"/>
              <a:gd name="connsiteY1" fmla="*/ 0 h 6092786"/>
              <a:gd name="connsiteX2" fmla="*/ 6559827 w 6559827"/>
              <a:gd name="connsiteY2" fmla="*/ 501522 h 6092786"/>
              <a:gd name="connsiteX3" fmla="*/ 6559827 w 6559827"/>
              <a:gd name="connsiteY3" fmla="*/ 6092786 h 6092786"/>
              <a:gd name="connsiteX4" fmla="*/ 0 w 6559827"/>
              <a:gd name="connsiteY4" fmla="*/ 6092786 h 6092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827" h="6092786">
                <a:moveTo>
                  <a:pt x="0" y="0"/>
                </a:moveTo>
                <a:lnTo>
                  <a:pt x="6058305" y="0"/>
                </a:lnTo>
                <a:cubicBezTo>
                  <a:pt x="6335288" y="0"/>
                  <a:pt x="6559827" y="224539"/>
                  <a:pt x="6559827" y="501522"/>
                </a:cubicBezTo>
                <a:lnTo>
                  <a:pt x="6559827" y="6092786"/>
                </a:lnTo>
                <a:lnTo>
                  <a:pt x="0" y="6092786"/>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23069" y="1988820"/>
            <a:ext cx="4244188" cy="4107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223069" y="6329172"/>
            <a:ext cx="2816835"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601199" y="6329172"/>
            <a:ext cx="1387589" cy="338328"/>
          </a:xfrm>
        </p:spPr>
        <p:txBody>
          <a:bodyPr/>
          <a:lstStyle>
            <a:lvl1pPr>
              <a:defRPr>
                <a:solidFill>
                  <a:schemeClr val="tx1"/>
                </a:solidFill>
                <a:effectLst/>
              </a:defRPr>
            </a:lvl1p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055096" y="6329172"/>
            <a:ext cx="454437"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46265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324"/>
            <a:ext cx="2959272" cy="1630841"/>
          </a:xfrm>
        </p:spPr>
        <p:txBody>
          <a:bodyPr anchor="t"/>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8096" y="2590800"/>
            <a:ext cx="2959272" cy="3505200"/>
          </a:xfrm>
        </p:spPr>
        <p:txBody>
          <a:bodyPr vert="horz" lIns="91440" tIns="45720" rIns="91440" bIns="45720" rtlCol="0">
            <a:normAutofit/>
          </a:bodyPr>
          <a:lstStyle>
            <a:lvl1pPr marL="285750" indent="-285750">
              <a:buFont typeface="Arial" panose="020B0604020202020204" pitchFamily="34" charset="0"/>
              <a:buChar char="•"/>
              <a:defRPr lang="en-US" dirty="0"/>
            </a:lvl1pPr>
            <a:lvl2pPr marL="400050" indent="-171450">
              <a:buFont typeface="Arial" panose="020B0604020202020204" pitchFamily="34" charset="0"/>
              <a:buChar char="•"/>
              <a:defRPr lang="en-US" dirty="0"/>
            </a:lvl2pPr>
            <a:lvl3pPr marL="628650" indent="-171450">
              <a:buFont typeface="Arial" panose="020B0604020202020204" pitchFamily="34" charset="0"/>
              <a:buChar char="•"/>
              <a:defRPr lang="en-US" dirty="0"/>
            </a:lvl3pPr>
            <a:lvl4pPr marL="857250" indent="-171450">
              <a:buFont typeface="Arial" panose="020B0604020202020204" pitchFamily="34" charset="0"/>
              <a:buChar char="•"/>
              <a:defRPr lang="en-US" dirty="0"/>
            </a:lvl4pPr>
            <a:lvl5pPr marL="1085850" indent="-171450">
              <a:buFont typeface="Arial" panose="020B0604020202020204" pitchFamily="34" charset="0"/>
              <a:buChar cha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68096" y="6327648"/>
            <a:ext cx="1833677"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2601773" y="6318659"/>
            <a:ext cx="1092885" cy="338328"/>
          </a:xfrm>
        </p:spPr>
        <p:txBody>
          <a:bodyPr/>
          <a:lstStyle>
            <a:lvl1pPr>
              <a:defRPr>
                <a:solidFill>
                  <a:schemeClr val="tx1"/>
                </a:solidFill>
                <a:effectLst/>
              </a:defRPr>
            </a:lvl1p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694658" y="6318659"/>
            <a:ext cx="457200" cy="338328"/>
          </a:xfrm>
        </p:spPr>
        <p:txBody>
          <a:bodyPr/>
          <a:lstStyle/>
          <a:p>
            <a:fld id="{235F31FF-4816-4A7C-BAEE-4B5C41A91EB1}" type="slidenum">
              <a:rPr lang="en-US" smtClean="0"/>
              <a:t>‹#›</a:t>
            </a:fld>
            <a:endParaRPr lang="en-US"/>
          </a:p>
        </p:txBody>
      </p:sp>
      <p:sp>
        <p:nvSpPr>
          <p:cNvPr id="12" name="Picture Placeholder 11">
            <a:extLst>
              <a:ext uri="{FF2B5EF4-FFF2-40B4-BE49-F238E27FC236}">
                <a16:creationId xmlns:a16="http://schemas.microsoft.com/office/drawing/2014/main" id="{0A8E9606-29A0-9DB6-D153-C4863559DC60}"/>
              </a:ext>
            </a:extLst>
          </p:cNvPr>
          <p:cNvSpPr>
            <a:spLocks noGrp="1"/>
          </p:cNvSpPr>
          <p:nvPr>
            <p:ph type="pic" sz="quarter" idx="15" hasCustomPrompt="1"/>
          </p:nvPr>
        </p:nvSpPr>
        <p:spPr>
          <a:xfrm>
            <a:off x="4383033" y="765213"/>
            <a:ext cx="7808967" cy="6092787"/>
          </a:xfrm>
          <a:custGeom>
            <a:avLst/>
            <a:gdLst>
              <a:gd name="connsiteX0" fmla="*/ 501522 w 7808967"/>
              <a:gd name="connsiteY0" fmla="*/ 0 h 6092787"/>
              <a:gd name="connsiteX1" fmla="*/ 7808967 w 7808967"/>
              <a:gd name="connsiteY1" fmla="*/ 0 h 6092787"/>
              <a:gd name="connsiteX2" fmla="*/ 7808967 w 7808967"/>
              <a:gd name="connsiteY2" fmla="*/ 6092787 h 6092787"/>
              <a:gd name="connsiteX3" fmla="*/ 0 w 7808967"/>
              <a:gd name="connsiteY3" fmla="*/ 6092787 h 6092787"/>
              <a:gd name="connsiteX4" fmla="*/ 0 w 7808967"/>
              <a:gd name="connsiteY4" fmla="*/ 501522 h 6092787"/>
              <a:gd name="connsiteX5" fmla="*/ 501522 w 7808967"/>
              <a:gd name="connsiteY5" fmla="*/ 0 h 609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08967" h="6092787">
                <a:moveTo>
                  <a:pt x="501522" y="0"/>
                </a:moveTo>
                <a:lnTo>
                  <a:pt x="7808967" y="0"/>
                </a:lnTo>
                <a:lnTo>
                  <a:pt x="7808967" y="6092787"/>
                </a:lnTo>
                <a:lnTo>
                  <a:pt x="0" y="6092787"/>
                </a:lnTo>
                <a:lnTo>
                  <a:pt x="0" y="501522"/>
                </a:lnTo>
                <a:cubicBezTo>
                  <a:pt x="0" y="224539"/>
                  <a:pt x="224539" y="0"/>
                  <a:pt x="501522" y="0"/>
                </a:cubicBez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2559167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4842437"/>
            <a:ext cx="3636745" cy="1253564"/>
          </a:xfrm>
        </p:spPr>
        <p:txBody>
          <a:bodyPr anchor="t">
            <a:noAutofit/>
          </a:bodyPr>
          <a:lstStyle>
            <a:lvl1pPr>
              <a:defRPr sz="2500"/>
            </a:lvl1pPr>
          </a:lstStyle>
          <a:p>
            <a:r>
              <a:rPr lang="en-US"/>
              <a:t>Click to edit Master title style</a:t>
            </a:r>
            <a:endParaRPr lang="en-US" dirty="0"/>
          </a:p>
        </p:txBody>
      </p:sp>
      <p:sp>
        <p:nvSpPr>
          <p:cNvPr id="9" name="Picture Placeholder 3">
            <a:extLst>
              <a:ext uri="{FF2B5EF4-FFF2-40B4-BE49-F238E27FC236}">
                <a16:creationId xmlns:a16="http://schemas.microsoft.com/office/drawing/2014/main" id="{D90D792C-BF4F-3E3A-5C82-8AA602818235}"/>
              </a:ext>
            </a:extLst>
          </p:cNvPr>
          <p:cNvSpPr>
            <a:spLocks noGrp="1"/>
          </p:cNvSpPr>
          <p:nvPr>
            <p:ph type="pic" sz="quarter" idx="15" hasCustomPrompt="1"/>
          </p:nvPr>
        </p:nvSpPr>
        <p:spPr>
          <a:xfrm>
            <a:off x="0" y="0"/>
            <a:ext cx="11468100" cy="4354140"/>
          </a:xfrm>
          <a:custGeom>
            <a:avLst/>
            <a:gdLst>
              <a:gd name="connsiteX0" fmla="*/ 0 w 11468100"/>
              <a:gd name="connsiteY0" fmla="*/ 0 h 4354140"/>
              <a:gd name="connsiteX1" fmla="*/ 11468100 w 11468100"/>
              <a:gd name="connsiteY1" fmla="*/ 0 h 4354140"/>
              <a:gd name="connsiteX2" fmla="*/ 11468100 w 11468100"/>
              <a:gd name="connsiteY2" fmla="*/ 3852618 h 4354140"/>
              <a:gd name="connsiteX3" fmla="*/ 10965387 w 11468100"/>
              <a:gd name="connsiteY3" fmla="*/ 4354140 h 4354140"/>
              <a:gd name="connsiteX4" fmla="*/ 0 w 11468100"/>
              <a:gd name="connsiteY4" fmla="*/ 4354140 h 435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4354140">
                <a:moveTo>
                  <a:pt x="0" y="0"/>
                </a:moveTo>
                <a:lnTo>
                  <a:pt x="11468100" y="0"/>
                </a:lnTo>
                <a:lnTo>
                  <a:pt x="11468100" y="3852618"/>
                </a:lnTo>
                <a:cubicBezTo>
                  <a:pt x="11468100" y="4129601"/>
                  <a:pt x="11243028" y="4354140"/>
                  <a:pt x="10965387" y="4354140"/>
                </a:cubicBezTo>
                <a:lnTo>
                  <a:pt x="0" y="435414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889635" y="4854632"/>
            <a:ext cx="6579807" cy="139376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85934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4095740"/>
            <a:ext cx="3242191" cy="1704459"/>
          </a:xfrm>
        </p:spPr>
        <p:txBody>
          <a:bodyPr anchor="t">
            <a:noAutofit/>
          </a:bodyPr>
          <a:lstStyle>
            <a:lvl1pPr>
              <a:defRPr sz="2500"/>
            </a:lvl1pPr>
          </a:lstStyle>
          <a:p>
            <a:r>
              <a:rPr lang="en-US"/>
              <a:t>Click to edit Master title style</a:t>
            </a:r>
            <a:endParaRPr lang="en-US" dirty="0"/>
          </a:p>
        </p:txBody>
      </p:sp>
      <p:sp>
        <p:nvSpPr>
          <p:cNvPr id="9" name="Picture Placeholder 8">
            <a:extLst>
              <a:ext uri="{FF2B5EF4-FFF2-40B4-BE49-F238E27FC236}">
                <a16:creationId xmlns:a16="http://schemas.microsoft.com/office/drawing/2014/main" id="{C842B8C5-7416-8C92-3E56-737867305A74}"/>
              </a:ext>
            </a:extLst>
          </p:cNvPr>
          <p:cNvSpPr>
            <a:spLocks noGrp="1"/>
          </p:cNvSpPr>
          <p:nvPr>
            <p:ph type="pic" sz="quarter" idx="15" hasCustomPrompt="1"/>
          </p:nvPr>
        </p:nvSpPr>
        <p:spPr>
          <a:xfrm>
            <a:off x="0" y="0"/>
            <a:ext cx="11468100" cy="3659602"/>
          </a:xfrm>
          <a:custGeom>
            <a:avLst/>
            <a:gdLst>
              <a:gd name="connsiteX0" fmla="*/ 0 w 11468100"/>
              <a:gd name="connsiteY0" fmla="*/ 0 h 3659602"/>
              <a:gd name="connsiteX1" fmla="*/ 11468100 w 11468100"/>
              <a:gd name="connsiteY1" fmla="*/ 0 h 3659602"/>
              <a:gd name="connsiteX2" fmla="*/ 11468100 w 11468100"/>
              <a:gd name="connsiteY2" fmla="*/ 3158080 h 3659602"/>
              <a:gd name="connsiteX3" fmla="*/ 10964923 w 11468100"/>
              <a:gd name="connsiteY3" fmla="*/ 3659602 h 3659602"/>
              <a:gd name="connsiteX4" fmla="*/ 0 w 11468100"/>
              <a:gd name="connsiteY4" fmla="*/ 3659602 h 3659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659602">
                <a:moveTo>
                  <a:pt x="0" y="0"/>
                </a:moveTo>
                <a:lnTo>
                  <a:pt x="11468100" y="0"/>
                </a:lnTo>
                <a:lnTo>
                  <a:pt x="11468100" y="3158080"/>
                </a:lnTo>
                <a:cubicBezTo>
                  <a:pt x="11468100" y="3435063"/>
                  <a:pt x="11242820" y="3659602"/>
                  <a:pt x="10964923" y="3659602"/>
                </a:cubicBezTo>
                <a:lnTo>
                  <a:pt x="0" y="365960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4095740"/>
            <a:ext cx="7092745" cy="2006016"/>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47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823860" y="1376413"/>
            <a:ext cx="3834793" cy="2697480"/>
          </a:xfrm>
        </p:spPr>
        <p:txBody>
          <a:bodyPr vert="horz" lIns="91440" tIns="45720" rIns="91440" bIns="45720" rtlCol="0" anchor="b">
            <a:normAutofit/>
          </a:bodyPr>
          <a:lstStyle>
            <a:lvl1pPr>
              <a:defRPr lang="en-US" sz="36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823860" y="4073893"/>
            <a:ext cx="3599210" cy="1162250"/>
          </a:xfrm>
        </p:spPr>
        <p:txBody>
          <a:bodyPr vert="horz" lIns="91440" tIns="45720" rIns="91440" bIns="45720" rtlCol="0" anchor="ctr">
            <a:normAutofit/>
          </a:bodyPr>
          <a:lstStyle>
            <a:lvl1pPr marL="0" indent="0">
              <a:lnSpc>
                <a:spcPct val="100000"/>
              </a:lnSpc>
              <a:buNone/>
              <a:defRPr lang="en-US" sz="1600" dirty="0"/>
            </a:lvl1pPr>
          </a:lstStyle>
          <a:p>
            <a:pPr lvl="0"/>
            <a:r>
              <a:rPr lang="en-US"/>
              <a:t>Click to edit Master subtitle style</a:t>
            </a:r>
            <a:endParaRPr lang="en-US" dirty="0"/>
          </a:p>
        </p:txBody>
      </p:sp>
      <p:sp>
        <p:nvSpPr>
          <p:cNvPr id="8" name="Picture Placeholder 10">
            <a:extLst>
              <a:ext uri="{FF2B5EF4-FFF2-40B4-BE49-F238E27FC236}">
                <a16:creationId xmlns:a16="http://schemas.microsoft.com/office/drawing/2014/main" id="{51CC2D7F-4DE5-3D21-470F-8B959A5C44D8}"/>
              </a:ext>
            </a:extLst>
          </p:cNvPr>
          <p:cNvSpPr>
            <a:spLocks noGrp="1"/>
          </p:cNvSpPr>
          <p:nvPr>
            <p:ph type="pic" sz="quarter" idx="13" hasCustomPrompt="1"/>
          </p:nvPr>
        </p:nvSpPr>
        <p:spPr>
          <a:xfrm>
            <a:off x="0" y="0"/>
            <a:ext cx="7274402" cy="609600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9865566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159974" cy="1612741"/>
          </a:xfrm>
        </p:spPr>
        <p:txBody>
          <a:bodyPr anchor="t">
            <a:noAutofit/>
          </a:bodyPr>
          <a:lstStyle>
            <a:lvl1pPr>
              <a:defRPr sz="2500"/>
            </a:lvl1p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C0D06C70-6C8E-0F10-743F-047DC1563DEE}"/>
              </a:ext>
            </a:extLst>
          </p:cNvPr>
          <p:cNvSpPr>
            <a:spLocks noGrp="1"/>
          </p:cNvSpPr>
          <p:nvPr>
            <p:ph type="ftr" sz="quarter" idx="17"/>
          </p:nvPr>
        </p:nvSpPr>
        <p:spPr>
          <a:xfrm>
            <a:off x="772090" y="64008"/>
            <a:ext cx="2816835" cy="338328"/>
          </a:xfrm>
        </p:spPr>
        <p:txBody>
          <a:bodyPr/>
          <a:lstStyle/>
          <a:p>
            <a:endParaRPr lang="en-US"/>
          </a:p>
        </p:txBody>
      </p:sp>
      <p:sp>
        <p:nvSpPr>
          <p:cNvPr id="3" name="Date Placeholder 2">
            <a:extLst>
              <a:ext uri="{FF2B5EF4-FFF2-40B4-BE49-F238E27FC236}">
                <a16:creationId xmlns:a16="http://schemas.microsoft.com/office/drawing/2014/main" id="{984B292A-7A06-6DDC-E8C4-EBEEF5A46C03}"/>
              </a:ext>
            </a:extLst>
          </p:cNvPr>
          <p:cNvSpPr>
            <a:spLocks noGrp="1"/>
          </p:cNvSpPr>
          <p:nvPr>
            <p:ph type="dt" sz="half" idx="16"/>
          </p:nvPr>
        </p:nvSpPr>
        <p:spPr>
          <a:xfrm>
            <a:off x="9291411" y="64008"/>
            <a:ext cx="1612674" cy="338328"/>
          </a:xfrm>
        </p:spPr>
        <p:txBody>
          <a:bodyPr/>
          <a:lstStyle/>
          <a:p>
            <a:fld id="{D7E3ECEC-7E7B-4FB9-BAE8-5C10F12795EA}" type="datetimeFigureOut">
              <a:rPr lang="en-US" smtClean="0"/>
              <a:t>9/29/25</a:t>
            </a:fld>
            <a:endParaRPr lang="en-US"/>
          </a:p>
        </p:txBody>
      </p:sp>
      <p:sp>
        <p:nvSpPr>
          <p:cNvPr id="10" name="Slide Number Placeholder 9">
            <a:extLst>
              <a:ext uri="{FF2B5EF4-FFF2-40B4-BE49-F238E27FC236}">
                <a16:creationId xmlns:a16="http://schemas.microsoft.com/office/drawing/2014/main" id="{5D35E09C-E9FB-8393-0705-FD349F06C4C1}"/>
              </a:ext>
            </a:extLst>
          </p:cNvPr>
          <p:cNvSpPr>
            <a:spLocks noGrp="1"/>
          </p:cNvSpPr>
          <p:nvPr>
            <p:ph type="sldNum" sz="quarter" idx="18"/>
          </p:nvPr>
        </p:nvSpPr>
        <p:spPr>
          <a:xfrm>
            <a:off x="11050742" y="64008"/>
            <a:ext cx="457200" cy="338328"/>
          </a:xfrm>
        </p:spPr>
        <p:txBody>
          <a:bodyPr/>
          <a:lstStyle/>
          <a:p>
            <a:fld id="{235F31FF-4816-4A7C-BAEE-4B5C41A91EB1}"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822959"/>
            <a:ext cx="7092745" cy="1998677"/>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190B4482-E492-864A-9429-7F3F86067CBD}"/>
              </a:ext>
            </a:extLst>
          </p:cNvPr>
          <p:cNvSpPr>
            <a:spLocks noGrp="1"/>
          </p:cNvSpPr>
          <p:nvPr>
            <p:ph type="pic" sz="quarter" idx="15" hasCustomPrompt="1"/>
          </p:nvPr>
        </p:nvSpPr>
        <p:spPr>
          <a:xfrm>
            <a:off x="0" y="3268078"/>
            <a:ext cx="11468100" cy="3589922"/>
          </a:xfrm>
          <a:custGeom>
            <a:avLst/>
            <a:gdLst>
              <a:gd name="connsiteX0" fmla="*/ 0 w 11468100"/>
              <a:gd name="connsiteY0" fmla="*/ 0 h 3589922"/>
              <a:gd name="connsiteX1" fmla="*/ 10964923 w 11468100"/>
              <a:gd name="connsiteY1" fmla="*/ 0 h 3589922"/>
              <a:gd name="connsiteX2" fmla="*/ 11468100 w 11468100"/>
              <a:gd name="connsiteY2" fmla="*/ 501522 h 3589922"/>
              <a:gd name="connsiteX3" fmla="*/ 11468100 w 11468100"/>
              <a:gd name="connsiteY3" fmla="*/ 3589922 h 3589922"/>
              <a:gd name="connsiteX4" fmla="*/ 0 w 11468100"/>
              <a:gd name="connsiteY4" fmla="*/ 3589922 h 358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3589922">
                <a:moveTo>
                  <a:pt x="0" y="0"/>
                </a:moveTo>
                <a:lnTo>
                  <a:pt x="10964923" y="0"/>
                </a:lnTo>
                <a:cubicBezTo>
                  <a:pt x="11242820" y="0"/>
                  <a:pt x="11468100" y="224539"/>
                  <a:pt x="11468100" y="501522"/>
                </a:cubicBezTo>
                <a:lnTo>
                  <a:pt x="11468100" y="3589922"/>
                </a:lnTo>
                <a:lnTo>
                  <a:pt x="0" y="3589922"/>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Tree>
    <p:extLst>
      <p:ext uri="{BB962C8B-B14F-4D97-AF65-F5344CB8AC3E}">
        <p14:creationId xmlns:p14="http://schemas.microsoft.com/office/powerpoint/2010/main" val="691466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72090" y="3316097"/>
            <a:ext cx="3242191" cy="1704459"/>
          </a:xfrm>
        </p:spPr>
        <p:txBody>
          <a:bodyPr anchor="t">
            <a:noAutofit/>
          </a:bodyPr>
          <a:lstStyle>
            <a:lvl1pPr>
              <a:defRPr sz="2500"/>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D6389053-627F-50C3-46B2-6517FF15D614}"/>
              </a:ext>
            </a:extLst>
          </p:cNvPr>
          <p:cNvSpPr>
            <a:spLocks noGrp="1"/>
          </p:cNvSpPr>
          <p:nvPr>
            <p:ph type="pic" sz="quarter" idx="15" hasCustomPrompt="1"/>
          </p:nvPr>
        </p:nvSpPr>
        <p:spPr>
          <a:xfrm>
            <a:off x="0" y="1"/>
            <a:ext cx="11468100" cy="2879959"/>
          </a:xfrm>
          <a:custGeom>
            <a:avLst/>
            <a:gdLst>
              <a:gd name="connsiteX0" fmla="*/ 0 w 11468100"/>
              <a:gd name="connsiteY0" fmla="*/ 0 h 2879959"/>
              <a:gd name="connsiteX1" fmla="*/ 11468100 w 11468100"/>
              <a:gd name="connsiteY1" fmla="*/ 0 h 2879959"/>
              <a:gd name="connsiteX2" fmla="*/ 11468100 w 11468100"/>
              <a:gd name="connsiteY2" fmla="*/ 2378437 h 2879959"/>
              <a:gd name="connsiteX3" fmla="*/ 10964923 w 11468100"/>
              <a:gd name="connsiteY3" fmla="*/ 2879959 h 2879959"/>
              <a:gd name="connsiteX4" fmla="*/ 0 w 11468100"/>
              <a:gd name="connsiteY4" fmla="*/ 2879959 h 287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2879959">
                <a:moveTo>
                  <a:pt x="0" y="0"/>
                </a:moveTo>
                <a:lnTo>
                  <a:pt x="11468100" y="0"/>
                </a:lnTo>
                <a:lnTo>
                  <a:pt x="11468100" y="2378437"/>
                </a:lnTo>
                <a:cubicBezTo>
                  <a:pt x="11468100" y="2655420"/>
                  <a:pt x="11242820" y="2879959"/>
                  <a:pt x="10964923" y="2879959"/>
                </a:cubicBezTo>
                <a:lnTo>
                  <a:pt x="0" y="287995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375355" y="3316096"/>
            <a:ext cx="7092745" cy="285292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94391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04428"/>
          </a:xfrm>
        </p:spPr>
        <p:txBody>
          <a:bodyPr anchor="t"/>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5F790B68-0230-A98B-796E-2C008AC2CC5D}"/>
              </a:ext>
            </a:extLst>
          </p:cNvPr>
          <p:cNvSpPr>
            <a:spLocks noGrp="1"/>
          </p:cNvSpPr>
          <p:nvPr>
            <p:ph type="pic" sz="quarter" idx="15" hasCustomPrompt="1"/>
          </p:nvPr>
        </p:nvSpPr>
        <p:spPr>
          <a:xfrm>
            <a:off x="0" y="1750092"/>
            <a:ext cx="6553940" cy="5107908"/>
          </a:xfrm>
          <a:custGeom>
            <a:avLst/>
            <a:gdLst>
              <a:gd name="connsiteX0" fmla="*/ 0 w 6553940"/>
              <a:gd name="connsiteY0" fmla="*/ 0 h 5107908"/>
              <a:gd name="connsiteX1" fmla="*/ 6118541 w 6553940"/>
              <a:gd name="connsiteY1" fmla="*/ 0 h 5107908"/>
              <a:gd name="connsiteX2" fmla="*/ 6553940 w 6553940"/>
              <a:gd name="connsiteY2" fmla="*/ 439618 h 5107908"/>
              <a:gd name="connsiteX3" fmla="*/ 6553940 w 6553940"/>
              <a:gd name="connsiteY3" fmla="*/ 5107908 h 5107908"/>
              <a:gd name="connsiteX4" fmla="*/ 0 w 6553940"/>
              <a:gd name="connsiteY4" fmla="*/ 5107908 h 5107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940" h="5107908">
                <a:moveTo>
                  <a:pt x="0" y="0"/>
                </a:moveTo>
                <a:lnTo>
                  <a:pt x="6118541" y="0"/>
                </a:lnTo>
                <a:cubicBezTo>
                  <a:pt x="6359005" y="0"/>
                  <a:pt x="6553940" y="196824"/>
                  <a:pt x="6553940" y="439618"/>
                </a:cubicBezTo>
                <a:lnTo>
                  <a:pt x="6553940" y="5107908"/>
                </a:lnTo>
                <a:lnTo>
                  <a:pt x="0" y="510790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199994" y="1679171"/>
            <a:ext cx="4268106" cy="44930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7199994" y="6389695"/>
            <a:ext cx="218382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73704" y="6389695"/>
            <a:ext cx="1625600" cy="338328"/>
          </a:xfrm>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25200" y="638969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108683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59"/>
            <a:ext cx="4811167" cy="916991"/>
          </a:xfrm>
        </p:spPr>
        <p:txBody>
          <a:bodyPr anchor="t"/>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40936EEA-460B-E34D-8B9C-832ADF15E401}"/>
              </a:ext>
            </a:extLst>
          </p:cNvPr>
          <p:cNvSpPr>
            <a:spLocks noGrp="1"/>
          </p:cNvSpPr>
          <p:nvPr>
            <p:ph type="pic" sz="quarter" idx="15" hasCustomPrompt="1"/>
          </p:nvPr>
        </p:nvSpPr>
        <p:spPr>
          <a:xfrm>
            <a:off x="1" y="1958288"/>
            <a:ext cx="5620853" cy="4899713"/>
          </a:xfrm>
          <a:custGeom>
            <a:avLst/>
            <a:gdLst>
              <a:gd name="connsiteX0" fmla="*/ 0 w 5620853"/>
              <a:gd name="connsiteY0" fmla="*/ 0 h 4899713"/>
              <a:gd name="connsiteX1" fmla="*/ 5119331 w 5620853"/>
              <a:gd name="connsiteY1" fmla="*/ 0 h 4899713"/>
              <a:gd name="connsiteX2" fmla="*/ 5620853 w 5620853"/>
              <a:gd name="connsiteY2" fmla="*/ 501522 h 4899713"/>
              <a:gd name="connsiteX3" fmla="*/ 5620853 w 5620853"/>
              <a:gd name="connsiteY3" fmla="*/ 4899713 h 4899713"/>
              <a:gd name="connsiteX4" fmla="*/ 0 w 5620853"/>
              <a:gd name="connsiteY4" fmla="*/ 4899713 h 4899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0853" h="4899713">
                <a:moveTo>
                  <a:pt x="0" y="0"/>
                </a:moveTo>
                <a:lnTo>
                  <a:pt x="5119331" y="0"/>
                </a:lnTo>
                <a:cubicBezTo>
                  <a:pt x="5396314" y="0"/>
                  <a:pt x="5620853" y="224539"/>
                  <a:pt x="5620853" y="501522"/>
                </a:cubicBezTo>
                <a:lnTo>
                  <a:pt x="5620853" y="4899713"/>
                </a:lnTo>
                <a:lnTo>
                  <a:pt x="0" y="4899713"/>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314184" y="822960"/>
            <a:ext cx="5153915" cy="5273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6311795" y="6387559"/>
            <a:ext cx="2868392"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9331917" y="6387559"/>
            <a:ext cx="1658678" cy="338328"/>
          </a:xfrm>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5" y="6387559"/>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934605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3383280" cy="1269365"/>
          </a:xfrm>
        </p:spPr>
        <p:txBody>
          <a:bodyPr anchor="t">
            <a:normAutofit/>
          </a:bodyPr>
          <a:lstStyle>
            <a:lvl1pPr>
              <a:defRPr sz="2500"/>
            </a:lvl1pPr>
          </a:lstStyle>
          <a:p>
            <a:r>
              <a:rPr lang="en-US"/>
              <a:t>Click to edit Master title style</a:t>
            </a:r>
            <a:endParaRPr lang="en-US" dirty="0"/>
          </a:p>
        </p:txBody>
      </p:sp>
      <p:sp>
        <p:nvSpPr>
          <p:cNvPr id="11" name="Picture Placeholder 9">
            <a:extLst>
              <a:ext uri="{FF2B5EF4-FFF2-40B4-BE49-F238E27FC236}">
                <a16:creationId xmlns:a16="http://schemas.microsoft.com/office/drawing/2014/main" id="{2E39E907-908A-148E-8CF0-2C3161E428B4}"/>
              </a:ext>
            </a:extLst>
          </p:cNvPr>
          <p:cNvSpPr>
            <a:spLocks noGrp="1"/>
          </p:cNvSpPr>
          <p:nvPr>
            <p:ph type="pic" sz="quarter" idx="15" hasCustomPrompt="1"/>
          </p:nvPr>
        </p:nvSpPr>
        <p:spPr>
          <a:xfrm>
            <a:off x="1" y="2387462"/>
            <a:ext cx="4145281" cy="4470539"/>
          </a:xfrm>
          <a:custGeom>
            <a:avLst/>
            <a:gdLst>
              <a:gd name="connsiteX0" fmla="*/ 0 w 4145281"/>
              <a:gd name="connsiteY0" fmla="*/ 0 h 4470539"/>
              <a:gd name="connsiteX1" fmla="*/ 3629230 w 4145281"/>
              <a:gd name="connsiteY1" fmla="*/ 0 h 4470539"/>
              <a:gd name="connsiteX2" fmla="*/ 4145281 w 4145281"/>
              <a:gd name="connsiteY2" fmla="*/ 516051 h 4470539"/>
              <a:gd name="connsiteX3" fmla="*/ 4145281 w 4145281"/>
              <a:gd name="connsiteY3" fmla="*/ 4470539 h 4470539"/>
              <a:gd name="connsiteX4" fmla="*/ 0 w 4145281"/>
              <a:gd name="connsiteY4" fmla="*/ 4470539 h 44705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81" h="4470539">
                <a:moveTo>
                  <a:pt x="0" y="0"/>
                </a:moveTo>
                <a:lnTo>
                  <a:pt x="3629230" y="0"/>
                </a:lnTo>
                <a:cubicBezTo>
                  <a:pt x="3914237" y="0"/>
                  <a:pt x="4145281" y="231044"/>
                  <a:pt x="4145281" y="516051"/>
                </a:cubicBezTo>
                <a:lnTo>
                  <a:pt x="4145281" y="4470539"/>
                </a:lnTo>
                <a:lnTo>
                  <a:pt x="0" y="4470539"/>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4839479" y="781685"/>
            <a:ext cx="6628621" cy="53905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5146266" y="6388215"/>
            <a:ext cx="2969008" cy="338328"/>
          </a:xfrm>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432999" y="6388215"/>
            <a:ext cx="2558901" cy="338328"/>
          </a:xfrm>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142323" y="6388215"/>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574843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umber Larg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 uri="{C183D7F6-B498-43B3-948B-1728B52AA6E4}">
                <adec:decorative xmlns:adec="http://schemas.microsoft.com/office/drawing/2017/decorative" val="1"/>
              </a:ext>
            </a:extLst>
          </p:cNvPr>
          <p:cNvSpPr/>
          <p:nvPr/>
        </p:nvSpPr>
        <p:spPr>
          <a:xfrm>
            <a:off x="-1524" y="0"/>
            <a:ext cx="12192000" cy="6858000"/>
          </a:xfrm>
          <a:prstGeom prst="rect">
            <a:avLst/>
          </a:prstGeom>
          <a:solidFill>
            <a:schemeClr val="accent3">
              <a:alpha val="6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1"/>
                </a:solidFill>
                <a:latin typeface="+mn-lt"/>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1"/>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1"/>
                </a:solidFill>
              </a:defRPr>
            </a:lvl1p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24765867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umber Large 2">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F3547126-466C-18B0-8C04-007D93615CD9}"/>
              </a:ext>
              <a:ext uri="{C183D7F6-B498-43B3-948B-1728B52AA6E4}">
                <adec:decorative xmlns:adec="http://schemas.microsoft.com/office/drawing/2017/decorative" val="1"/>
              </a:ext>
            </a:extLst>
          </p:cNvPr>
          <p:cNvSpPr/>
          <p:nvPr/>
        </p:nvSpPr>
        <p:spPr>
          <a:xfrm>
            <a:off x="0" y="-1"/>
            <a:ext cx="11208688" cy="5154130"/>
          </a:xfrm>
          <a:custGeom>
            <a:avLst/>
            <a:gdLst>
              <a:gd name="connsiteX0" fmla="*/ 0 w 11208688"/>
              <a:gd name="connsiteY0" fmla="*/ 0 h 5154130"/>
              <a:gd name="connsiteX1" fmla="*/ 11208688 w 11208688"/>
              <a:gd name="connsiteY1" fmla="*/ 0 h 5154130"/>
              <a:gd name="connsiteX2" fmla="*/ 11208688 w 11208688"/>
              <a:gd name="connsiteY2" fmla="*/ 526471 h 5154130"/>
              <a:gd name="connsiteX3" fmla="*/ 11208688 w 11208688"/>
              <a:gd name="connsiteY3" fmla="*/ 4126137 h 5154130"/>
              <a:gd name="connsiteX4" fmla="*/ 11208688 w 11208688"/>
              <a:gd name="connsiteY4" fmla="*/ 4652608 h 5154130"/>
              <a:gd name="connsiteX5" fmla="*/ 10707166 w 11208688"/>
              <a:gd name="connsiteY5" fmla="*/ 5154130 h 5154130"/>
              <a:gd name="connsiteX6" fmla="*/ 0 w 11208688"/>
              <a:gd name="connsiteY6" fmla="*/ 5154130 h 5154130"/>
              <a:gd name="connsiteX7" fmla="*/ 0 w 11208688"/>
              <a:gd name="connsiteY7" fmla="*/ 4627659 h 5154130"/>
              <a:gd name="connsiteX8" fmla="*/ 0 w 11208688"/>
              <a:gd name="connsiteY8" fmla="*/ 526471 h 51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08688" h="5154130">
                <a:moveTo>
                  <a:pt x="0" y="0"/>
                </a:moveTo>
                <a:lnTo>
                  <a:pt x="11208688" y="0"/>
                </a:lnTo>
                <a:lnTo>
                  <a:pt x="11208688" y="526471"/>
                </a:lnTo>
                <a:lnTo>
                  <a:pt x="11208688" y="4126137"/>
                </a:lnTo>
                <a:lnTo>
                  <a:pt x="11208688" y="4652608"/>
                </a:lnTo>
                <a:cubicBezTo>
                  <a:pt x="11208688" y="4929591"/>
                  <a:pt x="10984149" y="5154130"/>
                  <a:pt x="10707166" y="5154130"/>
                </a:cubicBezTo>
                <a:lnTo>
                  <a:pt x="0" y="5154130"/>
                </a:lnTo>
                <a:lnTo>
                  <a:pt x="0" y="4627659"/>
                </a:lnTo>
                <a:lnTo>
                  <a:pt x="0" y="52647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72089" y="5483352"/>
            <a:ext cx="10361130" cy="848177"/>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1015" y="684412"/>
            <a:ext cx="10592204" cy="4122998"/>
          </a:xfrm>
        </p:spPr>
        <p:txBody>
          <a:bodyPr vert="horz" lIns="91440" tIns="45720" rIns="91440" bIns="45720" rtlCol="0" anchor="b">
            <a:normAutofit/>
          </a:bodyPr>
          <a:lstStyle>
            <a:lvl1pPr marL="0" indent="0">
              <a:lnSpc>
                <a:spcPct val="90000"/>
              </a:lnSpc>
              <a:buNone/>
              <a:defRPr lang="en-US" sz="27800" spc="-200" baseline="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68604114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umber Large 3">
    <p:bg>
      <p:bgRef idx="1001">
        <a:schemeClr val="bg2"/>
      </p:bgRef>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D0AA79A0-CEA9-1C5C-A8CA-D3F95D56333A}"/>
              </a:ext>
              <a:ext uri="{C183D7F6-B498-43B3-948B-1728B52AA6E4}">
                <adec:decorative xmlns:adec="http://schemas.microsoft.com/office/drawing/2017/decorative" val="1"/>
              </a:ext>
            </a:extLst>
          </p:cNvPr>
          <p:cNvSpPr/>
          <p:nvPr/>
        </p:nvSpPr>
        <p:spPr>
          <a:xfrm>
            <a:off x="0" y="4757010"/>
            <a:ext cx="11208688" cy="2100988"/>
          </a:xfrm>
          <a:custGeom>
            <a:avLst/>
            <a:gdLst>
              <a:gd name="connsiteX0" fmla="*/ 0 w 11208688"/>
              <a:gd name="connsiteY0" fmla="*/ 0 h 2100988"/>
              <a:gd name="connsiteX1" fmla="*/ 10707166 w 11208688"/>
              <a:gd name="connsiteY1" fmla="*/ 0 h 2100988"/>
              <a:gd name="connsiteX2" fmla="*/ 11208688 w 11208688"/>
              <a:gd name="connsiteY2" fmla="*/ 501522 h 2100988"/>
              <a:gd name="connsiteX3" fmla="*/ 11208688 w 11208688"/>
              <a:gd name="connsiteY3" fmla="*/ 2100988 h 2100988"/>
              <a:gd name="connsiteX4" fmla="*/ 0 w 11208688"/>
              <a:gd name="connsiteY4" fmla="*/ 2100988 h 210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100988">
                <a:moveTo>
                  <a:pt x="0" y="0"/>
                </a:moveTo>
                <a:lnTo>
                  <a:pt x="10707166" y="0"/>
                </a:lnTo>
                <a:cubicBezTo>
                  <a:pt x="10984149" y="0"/>
                  <a:pt x="11208688" y="224539"/>
                  <a:pt x="11208688" y="501522"/>
                </a:cubicBezTo>
                <a:lnTo>
                  <a:pt x="11208688" y="2100988"/>
                </a:lnTo>
                <a:lnTo>
                  <a:pt x="0" y="2100988"/>
                </a:lnTo>
                <a:close/>
              </a:path>
            </a:pathLst>
          </a:cu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4F2C5FBA-F4AA-552B-2245-767D47272F3B}"/>
              </a:ext>
              <a:ext uri="{C183D7F6-B498-43B3-948B-1728B52AA6E4}">
                <adec:decorative xmlns:adec="http://schemas.microsoft.com/office/drawing/2017/decorative" val="1"/>
              </a:ext>
            </a:extLst>
          </p:cNvPr>
          <p:cNvSpPr/>
          <p:nvPr/>
        </p:nvSpPr>
        <p:spPr>
          <a:xfrm>
            <a:off x="0" y="1"/>
            <a:ext cx="11208688" cy="4627659"/>
          </a:xfrm>
          <a:custGeom>
            <a:avLst/>
            <a:gdLst>
              <a:gd name="connsiteX0" fmla="*/ 0 w 11208688"/>
              <a:gd name="connsiteY0" fmla="*/ 0 h 4627659"/>
              <a:gd name="connsiteX1" fmla="*/ 11208688 w 11208688"/>
              <a:gd name="connsiteY1" fmla="*/ 0 h 4627659"/>
              <a:gd name="connsiteX2" fmla="*/ 11208688 w 11208688"/>
              <a:gd name="connsiteY2" fmla="*/ 4126137 h 4627659"/>
              <a:gd name="connsiteX3" fmla="*/ 10707166 w 11208688"/>
              <a:gd name="connsiteY3" fmla="*/ 4627659 h 4627659"/>
              <a:gd name="connsiteX4" fmla="*/ 0 w 11208688"/>
              <a:gd name="connsiteY4" fmla="*/ 4627659 h 4627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4627659">
                <a:moveTo>
                  <a:pt x="0" y="0"/>
                </a:moveTo>
                <a:lnTo>
                  <a:pt x="11208688" y="0"/>
                </a:lnTo>
                <a:lnTo>
                  <a:pt x="11208688" y="4126137"/>
                </a:lnTo>
                <a:cubicBezTo>
                  <a:pt x="11208688" y="4403120"/>
                  <a:pt x="10984149" y="4627659"/>
                  <a:pt x="10707166" y="4627659"/>
                </a:cubicBezTo>
                <a:lnTo>
                  <a:pt x="0" y="4627659"/>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30760"/>
            <a:ext cx="9738852" cy="1017639"/>
          </a:xfrm>
        </p:spPr>
        <p:txBody>
          <a:bodyPr vert="horz" lIns="91440" tIns="45720" rIns="91440" bIns="45720" rtlCol="0" anchor="ctr">
            <a:normAutofit/>
          </a:bodyPr>
          <a:lstStyle>
            <a:lvl1pPr>
              <a:lnSpc>
                <a:spcPct val="100000"/>
              </a:lnSpc>
              <a:defRPr lang="en-US" sz="2600" dirty="0">
                <a:solidFill>
                  <a:schemeClr val="tx2"/>
                </a:solidFill>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49328" y="420624"/>
            <a:ext cx="10592204" cy="4112875"/>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53295960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umber Large 4">
    <p:bg>
      <p:bgRef idx="1001">
        <a:schemeClr val="bg1"/>
      </p:bgRef>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34677EE2-225B-FA02-73B9-DFB5D013592F}"/>
              </a:ext>
              <a:ext uri="{C183D7F6-B498-43B3-948B-1728B52AA6E4}">
                <adec:decorative xmlns:adec="http://schemas.microsoft.com/office/drawing/2017/decorative" val="1"/>
              </a:ext>
            </a:extLst>
          </p:cNvPr>
          <p:cNvSpPr/>
          <p:nvPr/>
        </p:nvSpPr>
        <p:spPr>
          <a:xfrm>
            <a:off x="0" y="4783948"/>
            <a:ext cx="11208688" cy="2074052"/>
          </a:xfrm>
          <a:custGeom>
            <a:avLst/>
            <a:gdLst>
              <a:gd name="connsiteX0" fmla="*/ 0 w 11208688"/>
              <a:gd name="connsiteY0" fmla="*/ 0 h 2074052"/>
              <a:gd name="connsiteX1" fmla="*/ 10707166 w 11208688"/>
              <a:gd name="connsiteY1" fmla="*/ 0 h 2074052"/>
              <a:gd name="connsiteX2" fmla="*/ 11208688 w 11208688"/>
              <a:gd name="connsiteY2" fmla="*/ 501522 h 2074052"/>
              <a:gd name="connsiteX3" fmla="*/ 11208688 w 11208688"/>
              <a:gd name="connsiteY3" fmla="*/ 2074052 h 2074052"/>
              <a:gd name="connsiteX4" fmla="*/ 0 w 11208688"/>
              <a:gd name="connsiteY4" fmla="*/ 2074052 h 2074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8688" h="2074052">
                <a:moveTo>
                  <a:pt x="0" y="0"/>
                </a:moveTo>
                <a:lnTo>
                  <a:pt x="10707166" y="0"/>
                </a:lnTo>
                <a:cubicBezTo>
                  <a:pt x="10984149" y="0"/>
                  <a:pt x="11208688" y="224539"/>
                  <a:pt x="11208688" y="501522"/>
                </a:cubicBezTo>
                <a:lnTo>
                  <a:pt x="11208688" y="2074052"/>
                </a:lnTo>
                <a:lnTo>
                  <a:pt x="0" y="207405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768096" y="5249809"/>
            <a:ext cx="9768348" cy="1109078"/>
          </a:xfrm>
        </p:spPr>
        <p:txBody>
          <a:bodyPr vert="horz" lIns="91440" tIns="45720" rIns="91440" bIns="45720" rtlCol="0" anchor="ctr">
            <a:normAutofit/>
          </a:bodyPr>
          <a:lstStyle>
            <a:lvl1pPr>
              <a:lnSpc>
                <a:spcPct val="100000"/>
              </a:lnSpc>
              <a:defRPr lang="en-US" sz="2400" dirty="0">
                <a:latin typeface="+mn-lt"/>
              </a:defRPr>
            </a:lvl1pPr>
          </a:lstStyle>
          <a:p>
            <a:pPr lvl="0"/>
            <a:r>
              <a:rPr lang="en-US"/>
              <a:t>Click to edit Master title style</a:t>
            </a:r>
            <a:endParaRPr lang="en-US" dirty="0"/>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341968"/>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8" name="Footer Placeholder 7">
            <a:extLst>
              <a:ext uri="{FF2B5EF4-FFF2-40B4-BE49-F238E27FC236}">
                <a16:creationId xmlns:a16="http://schemas.microsoft.com/office/drawing/2014/main" id="{881EFD95-05D4-9FAB-FCB7-D3A2AB29456D}"/>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1D5117C2-BE70-9A87-4113-2ECE3F1A43BF}"/>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9/29/25</a:t>
            </a:fld>
            <a:endParaRPr lang="en-US"/>
          </a:p>
        </p:txBody>
      </p:sp>
      <p:sp>
        <p:nvSpPr>
          <p:cNvPr id="9" name="Slide Number Placeholder 8">
            <a:extLst>
              <a:ext uri="{FF2B5EF4-FFF2-40B4-BE49-F238E27FC236}">
                <a16:creationId xmlns:a16="http://schemas.microsoft.com/office/drawing/2014/main" id="{33776532-A6F1-5788-D1D1-3F91B5B3B7D7}"/>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51368550"/>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4CBAD94-77D4-9CC1-DE93-BFA7FA5FBBB6}"/>
              </a:ext>
              <a:ext uri="{C183D7F6-B498-43B3-948B-1728B52AA6E4}">
                <adec:decorative xmlns:adec="http://schemas.microsoft.com/office/drawing/2017/decorative" val="1"/>
              </a:ext>
            </a:extLst>
          </p:cNvPr>
          <p:cNvSpPr/>
          <p:nvPr/>
        </p:nvSpPr>
        <p:spPr>
          <a:xfrm>
            <a:off x="772090" y="0"/>
            <a:ext cx="11419910" cy="6096000"/>
          </a:xfrm>
          <a:custGeom>
            <a:avLst/>
            <a:gdLst>
              <a:gd name="connsiteX0" fmla="*/ 0 w 11419910"/>
              <a:gd name="connsiteY0" fmla="*/ 0 h 6096000"/>
              <a:gd name="connsiteX1" fmla="*/ 11419910 w 11419910"/>
              <a:gd name="connsiteY1" fmla="*/ 0 h 6096000"/>
              <a:gd name="connsiteX2" fmla="*/ 11419910 w 11419910"/>
              <a:gd name="connsiteY2" fmla="*/ 6096000 h 6096000"/>
              <a:gd name="connsiteX3" fmla="*/ 501522 w 11419910"/>
              <a:gd name="connsiteY3" fmla="*/ 6096000 h 6096000"/>
              <a:gd name="connsiteX4" fmla="*/ 0 w 11419910"/>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9910" h="6096000">
                <a:moveTo>
                  <a:pt x="0" y="0"/>
                </a:moveTo>
                <a:lnTo>
                  <a:pt x="11419910" y="0"/>
                </a:lnTo>
                <a:lnTo>
                  <a:pt x="11419910" y="6096000"/>
                </a:lnTo>
                <a:lnTo>
                  <a:pt x="501522" y="6096000"/>
                </a:lnTo>
                <a:cubicBezTo>
                  <a:pt x="224539" y="6096000"/>
                  <a:pt x="0" y="5871461"/>
                  <a:pt x="0" y="5594478"/>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520575" y="863029"/>
            <a:ext cx="9383510" cy="4685017"/>
          </a:xfrm>
        </p:spPr>
        <p:txBody>
          <a:bodyPr anchor="b">
            <a:noAutofit/>
          </a:bodyPr>
          <a:lstStyle>
            <a:lvl1pPr marL="0" indent="0">
              <a:lnSpc>
                <a:spcPct val="90000"/>
              </a:lnSpc>
              <a:buNone/>
              <a:defRPr sz="6600" b="0"/>
            </a:lvl1pPr>
            <a:lvl2pPr marL="228600" indent="0">
              <a:lnSpc>
                <a:spcPct val="90000"/>
              </a:lnSpc>
              <a:buNone/>
              <a:defRPr sz="6000" b="0"/>
            </a:lvl2pPr>
            <a:lvl3pPr marL="457200" indent="0">
              <a:lnSpc>
                <a:spcPct val="90000"/>
              </a:lnSpc>
              <a:buNone/>
              <a:defRPr sz="5400" b="0"/>
            </a:lvl3pPr>
            <a:lvl4pPr marL="685800" indent="0">
              <a:lnSpc>
                <a:spcPct val="90000"/>
              </a:lnSpc>
              <a:buNone/>
              <a:defRPr sz="4800" b="0"/>
            </a:lvl4pPr>
            <a:lvl5pPr marL="914400" indent="0">
              <a:lnSpc>
                <a:spcPct val="90000"/>
              </a:lnSpc>
              <a:buNone/>
              <a:defRPr sz="44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3112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86093" y="190500"/>
            <a:ext cx="3923894" cy="2673696"/>
          </a:xfrm>
        </p:spPr>
        <p:txBody>
          <a:bodyPr vert="horz" lIns="91440" tIns="45720" rIns="91440" bIns="45720" rtlCol="0" anchor="t">
            <a:normAutofit/>
          </a:bodyPr>
          <a:lstStyle>
            <a:lvl1pPr>
              <a:lnSpc>
                <a:spcPct val="95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4873751"/>
            <a:ext cx="3277380" cy="1228945"/>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8" name="Picture Placeholder 7">
            <a:extLst>
              <a:ext uri="{FF2B5EF4-FFF2-40B4-BE49-F238E27FC236}">
                <a16:creationId xmlns:a16="http://schemas.microsoft.com/office/drawing/2014/main" id="{1E33A8AF-9A38-4027-A746-F135FF75F2EF}"/>
              </a:ext>
            </a:extLst>
          </p:cNvPr>
          <p:cNvSpPr>
            <a:spLocks noGrp="1"/>
          </p:cNvSpPr>
          <p:nvPr>
            <p:ph type="pic" sz="quarter" idx="13" hasCustomPrompt="1"/>
          </p:nvPr>
        </p:nvSpPr>
        <p:spPr>
          <a:xfrm>
            <a:off x="4743585" y="0"/>
            <a:ext cx="7448415" cy="6093762"/>
          </a:xfrm>
          <a:custGeom>
            <a:avLst/>
            <a:gdLst>
              <a:gd name="connsiteX0" fmla="*/ 0 w 7448415"/>
              <a:gd name="connsiteY0" fmla="*/ 0 h 6093762"/>
              <a:gd name="connsiteX1" fmla="*/ 7448415 w 7448415"/>
              <a:gd name="connsiteY1" fmla="*/ 0 h 6093762"/>
              <a:gd name="connsiteX2" fmla="*/ 7448415 w 7448415"/>
              <a:gd name="connsiteY2" fmla="*/ 6093762 h 6093762"/>
              <a:gd name="connsiteX3" fmla="*/ 501521 w 7448415"/>
              <a:gd name="connsiteY3" fmla="*/ 6093762 h 6093762"/>
              <a:gd name="connsiteX4" fmla="*/ 0 w 7448415"/>
              <a:gd name="connsiteY4" fmla="*/ 5592240 h 60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415" h="6093762">
                <a:moveTo>
                  <a:pt x="0" y="0"/>
                </a:moveTo>
                <a:lnTo>
                  <a:pt x="7448415" y="0"/>
                </a:lnTo>
                <a:lnTo>
                  <a:pt x="7448415" y="6093762"/>
                </a:lnTo>
                <a:lnTo>
                  <a:pt x="501521" y="6093762"/>
                </a:lnTo>
                <a:cubicBezTo>
                  <a:pt x="224538" y="6093762"/>
                  <a:pt x="0" y="5869223"/>
                  <a:pt x="0" y="5592240"/>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762000" y="6329172"/>
            <a:ext cx="2816835" cy="338328"/>
          </a:xfrm>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5136934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94592" y="94592"/>
            <a:ext cx="11617947" cy="5752531"/>
          </a:xfrm>
        </p:spPr>
        <p:txBody>
          <a:bodyPr anchor="t">
            <a:noAutofit/>
          </a:bodyPr>
          <a:lstStyle>
            <a:lvl1pPr marL="0" indent="0">
              <a:lnSpc>
                <a:spcPct val="90000"/>
              </a:lnSpc>
              <a:buNone/>
              <a:defRPr sz="7200" b="0" cap="all" spc="-100" baseline="0">
                <a:solidFill>
                  <a:schemeClr val="accent1"/>
                </a:solidFill>
              </a:defRPr>
            </a:lvl1pPr>
            <a:lvl2pPr marL="228600" indent="0">
              <a:lnSpc>
                <a:spcPct val="90000"/>
              </a:lnSpc>
              <a:buNone/>
              <a:defRPr sz="7200" b="0" cap="all" spc="-100" baseline="0">
                <a:solidFill>
                  <a:schemeClr val="accent1"/>
                </a:solidFill>
              </a:defRPr>
            </a:lvl2pPr>
            <a:lvl3pPr marL="457200" indent="0">
              <a:lnSpc>
                <a:spcPct val="90000"/>
              </a:lnSpc>
              <a:buNone/>
              <a:defRPr sz="7200" b="0" cap="all" spc="-100" baseline="0">
                <a:solidFill>
                  <a:schemeClr val="accent1"/>
                </a:solidFill>
              </a:defRPr>
            </a:lvl3pPr>
            <a:lvl4pPr marL="685800" indent="0">
              <a:lnSpc>
                <a:spcPct val="90000"/>
              </a:lnSpc>
              <a:buNone/>
              <a:defRPr sz="7200" b="0" cap="all" spc="-100" baseline="0">
                <a:solidFill>
                  <a:schemeClr val="accent1"/>
                </a:solidFill>
              </a:defRPr>
            </a:lvl4pPr>
            <a:lvl5pPr marL="914400" indent="0">
              <a:lnSpc>
                <a:spcPct val="90000"/>
              </a:lnSpc>
              <a:buNone/>
              <a:defRPr sz="72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8271115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0E08BE8-EB98-F551-F5ED-FE16CE82FBB9}"/>
              </a:ext>
              <a:ext uri="{C183D7F6-B498-43B3-948B-1728B52AA6E4}">
                <adec:decorative xmlns:adec="http://schemas.microsoft.com/office/drawing/2017/decorative" val="1"/>
              </a:ext>
            </a:extLst>
          </p:cNvPr>
          <p:cNvSpPr/>
          <p:nvPr/>
        </p:nvSpPr>
        <p:spPr>
          <a:xfrm>
            <a:off x="1" y="0"/>
            <a:ext cx="11139327" cy="5821522"/>
          </a:xfrm>
          <a:custGeom>
            <a:avLst/>
            <a:gdLst>
              <a:gd name="connsiteX0" fmla="*/ 0 w 11139327"/>
              <a:gd name="connsiteY0" fmla="*/ 0 h 5821522"/>
              <a:gd name="connsiteX1" fmla="*/ 11139327 w 11139327"/>
              <a:gd name="connsiteY1" fmla="*/ 0 h 5821522"/>
              <a:gd name="connsiteX2" fmla="*/ 11139327 w 11139327"/>
              <a:gd name="connsiteY2" fmla="*/ 5320000 h 5821522"/>
              <a:gd name="connsiteX3" fmla="*/ 10637805 w 11139327"/>
              <a:gd name="connsiteY3" fmla="*/ 5821522 h 5821522"/>
              <a:gd name="connsiteX4" fmla="*/ 0 w 11139327"/>
              <a:gd name="connsiteY4" fmla="*/ 5821522 h 58215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9327" h="5821522">
                <a:moveTo>
                  <a:pt x="0" y="0"/>
                </a:moveTo>
                <a:lnTo>
                  <a:pt x="11139327" y="0"/>
                </a:lnTo>
                <a:lnTo>
                  <a:pt x="11139327" y="5320000"/>
                </a:lnTo>
                <a:cubicBezTo>
                  <a:pt x="11139327" y="5596983"/>
                  <a:pt x="10914788" y="5821522"/>
                  <a:pt x="10637805" y="5821522"/>
                </a:cubicBezTo>
                <a:lnTo>
                  <a:pt x="0" y="5821522"/>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90418" y="288194"/>
            <a:ext cx="9976207" cy="5025678"/>
          </a:xfrm>
        </p:spPr>
        <p:txBody>
          <a:bodyPr anchor="t">
            <a:noAutofit/>
          </a:bodyPr>
          <a:lstStyle>
            <a:lvl1pPr marL="0" indent="0">
              <a:lnSpc>
                <a:spcPct val="90000"/>
              </a:lnSpc>
              <a:buNone/>
              <a:defRPr sz="6600" b="0" cap="all" spc="-100" baseline="0">
                <a:solidFill>
                  <a:schemeClr val="accent1"/>
                </a:solidFill>
              </a:defRPr>
            </a:lvl1pPr>
            <a:lvl2pPr marL="228600" indent="0">
              <a:lnSpc>
                <a:spcPct val="90000"/>
              </a:lnSpc>
              <a:buNone/>
              <a:defRPr sz="6600" b="0" cap="all" spc="-100" baseline="0">
                <a:solidFill>
                  <a:schemeClr val="accent1"/>
                </a:solidFill>
              </a:defRPr>
            </a:lvl2pPr>
            <a:lvl3pPr marL="457200" indent="0">
              <a:lnSpc>
                <a:spcPct val="90000"/>
              </a:lnSpc>
              <a:buNone/>
              <a:defRPr sz="6600" b="0" cap="all" spc="-100" baseline="0">
                <a:solidFill>
                  <a:schemeClr val="accent1"/>
                </a:solidFill>
              </a:defRPr>
            </a:lvl3pPr>
            <a:lvl4pPr marL="685800" indent="0">
              <a:lnSpc>
                <a:spcPct val="90000"/>
              </a:lnSpc>
              <a:buNone/>
              <a:defRPr sz="6600" b="0" cap="all" spc="-100" baseline="0">
                <a:solidFill>
                  <a:schemeClr val="accent1"/>
                </a:solidFill>
              </a:defRPr>
            </a:lvl4pPr>
            <a:lvl5pPr marL="914400" indent="0">
              <a:lnSpc>
                <a:spcPct val="90000"/>
              </a:lnSpc>
              <a:buNone/>
              <a:defRPr sz="6600" b="0" cap="all" spc="-100"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76668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tatement 4">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AB2664E-ED20-1581-CFBA-A89627E3FD59}"/>
              </a:ext>
              <a:ext uri="{C183D7F6-B498-43B3-948B-1728B52AA6E4}">
                <adec:decorative xmlns:adec="http://schemas.microsoft.com/office/drawing/2017/decorative" val="1"/>
              </a:ext>
            </a:extLst>
          </p:cNvPr>
          <p:cNvSpPr/>
          <p:nvPr/>
        </p:nvSpPr>
        <p:spPr>
          <a:xfrm>
            <a:off x="1" y="0"/>
            <a:ext cx="10719069" cy="5585244"/>
          </a:xfrm>
          <a:custGeom>
            <a:avLst/>
            <a:gdLst>
              <a:gd name="connsiteX0" fmla="*/ 0 w 10719069"/>
              <a:gd name="connsiteY0" fmla="*/ 0 h 5585244"/>
              <a:gd name="connsiteX1" fmla="*/ 10719069 w 10719069"/>
              <a:gd name="connsiteY1" fmla="*/ 0 h 5585244"/>
              <a:gd name="connsiteX2" fmla="*/ 10719069 w 10719069"/>
              <a:gd name="connsiteY2" fmla="*/ 5083722 h 5585244"/>
              <a:gd name="connsiteX3" fmla="*/ 10217547 w 10719069"/>
              <a:gd name="connsiteY3" fmla="*/ 5585244 h 5585244"/>
              <a:gd name="connsiteX4" fmla="*/ 0 w 10719069"/>
              <a:gd name="connsiteY4" fmla="*/ 5585244 h 55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19069" h="5585244">
                <a:moveTo>
                  <a:pt x="0" y="0"/>
                </a:moveTo>
                <a:lnTo>
                  <a:pt x="10719069" y="0"/>
                </a:lnTo>
                <a:lnTo>
                  <a:pt x="10719069" y="5083722"/>
                </a:lnTo>
                <a:cubicBezTo>
                  <a:pt x="10719069" y="5360705"/>
                  <a:pt x="10494530" y="5585244"/>
                  <a:pt x="10217547" y="5585244"/>
                </a:cubicBezTo>
                <a:lnTo>
                  <a:pt x="0" y="5585244"/>
                </a:lnTo>
                <a:close/>
              </a:path>
            </a:pathLst>
          </a:cu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31515" y="606176"/>
            <a:ext cx="9339210" cy="4530904"/>
          </a:xfrm>
        </p:spPr>
        <p:txBody>
          <a:bodyPr anchor="b">
            <a:normAutofit/>
          </a:bodyPr>
          <a:lstStyle>
            <a:lvl1pPr marL="0" indent="0">
              <a:lnSpc>
                <a:spcPct val="90000"/>
              </a:lnSpc>
              <a:buNone/>
              <a:defRPr sz="6600" b="0" cap="none" baseline="0">
                <a:solidFill>
                  <a:schemeClr val="accent1"/>
                </a:solidFill>
              </a:defRPr>
            </a:lvl1pPr>
            <a:lvl2pPr marL="228600" indent="0">
              <a:lnSpc>
                <a:spcPct val="90000"/>
              </a:lnSpc>
              <a:buNone/>
              <a:defRPr sz="6000" b="0" cap="none" baseline="0">
                <a:solidFill>
                  <a:schemeClr val="accent1"/>
                </a:solidFill>
              </a:defRPr>
            </a:lvl2pPr>
            <a:lvl3pPr marL="457200" indent="0">
              <a:lnSpc>
                <a:spcPct val="90000"/>
              </a:lnSpc>
              <a:buNone/>
              <a:defRPr sz="5400" b="0" cap="none" baseline="0">
                <a:solidFill>
                  <a:schemeClr val="accent1"/>
                </a:solidFill>
              </a:defRPr>
            </a:lvl3pPr>
            <a:lvl4pPr marL="685800" indent="0">
              <a:lnSpc>
                <a:spcPct val="90000"/>
              </a:lnSpc>
              <a:buNone/>
              <a:defRPr sz="4800" b="0" cap="none" baseline="0">
                <a:solidFill>
                  <a:schemeClr val="accent1"/>
                </a:solidFill>
              </a:defRPr>
            </a:lvl4pPr>
            <a:lvl5pPr marL="914400" indent="0">
              <a:lnSpc>
                <a:spcPct val="90000"/>
              </a:lnSpc>
              <a:buNone/>
              <a:defRPr sz="44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366629464"/>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43032" y="1455226"/>
            <a:ext cx="10152770" cy="5065498"/>
          </a:xfrm>
        </p:spPr>
        <p:txBody>
          <a:bodyPr anchor="b">
            <a:normAutofit/>
          </a:bodyPr>
          <a:lstStyle>
            <a:lvl1pPr marL="0" indent="0">
              <a:lnSpc>
                <a:spcPct val="90000"/>
              </a:lnSpc>
              <a:buNone/>
              <a:defRPr sz="7200" b="0">
                <a:solidFill>
                  <a:schemeClr val="accent1"/>
                </a:solidFill>
              </a:defRPr>
            </a:lvl1pPr>
            <a:lvl2pPr marL="228600" indent="0">
              <a:lnSpc>
                <a:spcPct val="90000"/>
              </a:lnSpc>
              <a:buNone/>
              <a:defRPr sz="6600" b="0">
                <a:solidFill>
                  <a:schemeClr val="accent1"/>
                </a:solidFill>
              </a:defRPr>
            </a:lvl2pPr>
            <a:lvl3pPr marL="457200" indent="0">
              <a:lnSpc>
                <a:spcPct val="90000"/>
              </a:lnSpc>
              <a:buNone/>
              <a:defRPr sz="6000" b="0">
                <a:solidFill>
                  <a:schemeClr val="accent1"/>
                </a:solidFill>
              </a:defRPr>
            </a:lvl3pPr>
            <a:lvl4pPr marL="685800" indent="0">
              <a:lnSpc>
                <a:spcPct val="90000"/>
              </a:lnSpc>
              <a:buNone/>
              <a:defRPr sz="5400" b="0">
                <a:solidFill>
                  <a:schemeClr val="accent1"/>
                </a:solidFill>
              </a:defRPr>
            </a:lvl4pPr>
            <a:lvl5pPr marL="914400" indent="0">
              <a:lnSpc>
                <a:spcPct val="90000"/>
              </a:lnSpc>
              <a:buNone/>
              <a:defRPr sz="48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68096" y="64008"/>
            <a:ext cx="3569995" cy="338328"/>
          </a:xfrm>
        </p:spPr>
        <p:txBody>
          <a:bodyPr/>
          <a:lstStyle/>
          <a:p>
            <a:endParaRPr lang="en-US"/>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9291411" y="64008"/>
            <a:ext cx="1612674" cy="338328"/>
          </a:xfrm>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055096" y="64008"/>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4160995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alpha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72090" y="5085707"/>
            <a:ext cx="8968722" cy="757309"/>
          </a:xfrm>
        </p:spPr>
        <p:txBody>
          <a:bodyPr anchor="t">
            <a:normAutofit/>
          </a:bodyPr>
          <a:lstStyle>
            <a:lvl1pP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821934"/>
            <a:ext cx="8968722" cy="3742116"/>
          </a:xfrm>
        </p:spPr>
        <p:txBody>
          <a:bodyPr anchor="t">
            <a:normAutofit/>
          </a:bodyPr>
          <a:lstStyle>
            <a:lvl1pPr marL="137160" indent="-137160">
              <a:lnSpc>
                <a:spcPct val="100000"/>
              </a:lnSpc>
              <a:spcBef>
                <a:spcPts val="0"/>
              </a:spcBef>
              <a:buNone/>
              <a:defRPr sz="60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37977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8096" y="4965192"/>
            <a:ext cx="9841113"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72090" y="729465"/>
            <a:ext cx="9841114" cy="3814182"/>
          </a:xfrm>
        </p:spPr>
        <p:txBody>
          <a:bodyPr anchor="t">
            <a:normAutofit/>
          </a:bodyPr>
          <a:lstStyle>
            <a:lvl1pPr marL="137160" indent="-137160">
              <a:lnSpc>
                <a:spcPct val="90000"/>
              </a:lnSpc>
              <a:spcBef>
                <a:spcPts val="0"/>
              </a:spcBef>
              <a:buNone/>
              <a:defRPr sz="7200">
                <a:solidFill>
                  <a:schemeClr val="accent1"/>
                </a:solidFill>
                <a:latin typeface="+mj-lt"/>
              </a:defRPr>
            </a:lvl1pPr>
          </a:lstStyle>
          <a:p>
            <a:pPr lvl="0"/>
            <a:r>
              <a:rPr lang="en-US" dirty="0"/>
              <a:t>Click to edit Quote</a:t>
            </a:r>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endParaRPr lang="en-US"/>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D7E3ECEC-7E7B-4FB9-BAE8-5C10F12795EA}" type="datetimeFigureOut">
              <a:rPr lang="en-US" smtClean="0"/>
              <a:t>9/29/25</a:t>
            </a:fld>
            <a:endParaRPr lang="en-US"/>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501234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3">
    <p:bg>
      <p:bgPr>
        <a:solidFill>
          <a:schemeClr val="bg2"/>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243F357D-01B6-71AD-58FF-26C551B8D6F8}"/>
              </a:ext>
              <a:ext uri="{C183D7F6-B498-43B3-948B-1728B52AA6E4}">
                <adec:decorative xmlns:adec="http://schemas.microsoft.com/office/drawing/2017/decorative" val="1"/>
              </a:ext>
            </a:extLst>
          </p:cNvPr>
          <p:cNvSpPr/>
          <p:nvPr/>
        </p:nvSpPr>
        <p:spPr>
          <a:xfrm rot="10800000" flipH="1">
            <a:off x="0" y="5155892"/>
            <a:ext cx="11468099" cy="1702107"/>
          </a:xfrm>
          <a:custGeom>
            <a:avLst/>
            <a:gdLst>
              <a:gd name="connsiteX0" fmla="*/ 10322569 w 10836926"/>
              <a:gd name="connsiteY0" fmla="*/ 1702107 h 1702107"/>
              <a:gd name="connsiteX1" fmla="*/ 0 w 10836926"/>
              <a:gd name="connsiteY1" fmla="*/ 1702107 h 1702107"/>
              <a:gd name="connsiteX2" fmla="*/ 0 w 10836926"/>
              <a:gd name="connsiteY2" fmla="*/ 0 h 1702107"/>
              <a:gd name="connsiteX3" fmla="*/ 10836926 w 10836926"/>
              <a:gd name="connsiteY3" fmla="*/ 0 h 1702107"/>
              <a:gd name="connsiteX4" fmla="*/ 10836926 w 10836926"/>
              <a:gd name="connsiteY4" fmla="*/ 1187751 h 1702107"/>
              <a:gd name="connsiteX5" fmla="*/ 10322569 w 10836926"/>
              <a:gd name="connsiteY5" fmla="*/ 1702107 h 1702107"/>
              <a:gd name="connsiteX0" fmla="*/ 10990389 w 11504746"/>
              <a:gd name="connsiteY0" fmla="*/ 1702107 h 1702107"/>
              <a:gd name="connsiteX1" fmla="*/ 0 w 11504746"/>
              <a:gd name="connsiteY1" fmla="*/ 1702107 h 1702107"/>
              <a:gd name="connsiteX2" fmla="*/ 667820 w 11504746"/>
              <a:gd name="connsiteY2" fmla="*/ 0 h 1702107"/>
              <a:gd name="connsiteX3" fmla="*/ 11504746 w 11504746"/>
              <a:gd name="connsiteY3" fmla="*/ 0 h 1702107"/>
              <a:gd name="connsiteX4" fmla="*/ 11504746 w 11504746"/>
              <a:gd name="connsiteY4" fmla="*/ 1187751 h 1702107"/>
              <a:gd name="connsiteX5" fmla="*/ 10990389 w 11504746"/>
              <a:gd name="connsiteY5" fmla="*/ 1702107 h 1702107"/>
              <a:gd name="connsiteX0" fmla="*/ 11000664 w 11515021"/>
              <a:gd name="connsiteY0" fmla="*/ 1702107 h 1702107"/>
              <a:gd name="connsiteX1" fmla="*/ 10275 w 11515021"/>
              <a:gd name="connsiteY1" fmla="*/ 1702107 h 1702107"/>
              <a:gd name="connsiteX2" fmla="*/ 0 w 11515021"/>
              <a:gd name="connsiteY2" fmla="*/ 0 h 1702107"/>
              <a:gd name="connsiteX3" fmla="*/ 11515021 w 11515021"/>
              <a:gd name="connsiteY3" fmla="*/ 0 h 1702107"/>
              <a:gd name="connsiteX4" fmla="*/ 11515021 w 11515021"/>
              <a:gd name="connsiteY4" fmla="*/ 1187751 h 1702107"/>
              <a:gd name="connsiteX5" fmla="*/ 11000664 w 11515021"/>
              <a:gd name="connsiteY5" fmla="*/ 1702107 h 170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15021" h="1702107">
                <a:moveTo>
                  <a:pt x="11000664" y="1702107"/>
                </a:moveTo>
                <a:lnTo>
                  <a:pt x="10275" y="1702107"/>
                </a:lnTo>
                <a:lnTo>
                  <a:pt x="0" y="0"/>
                </a:lnTo>
                <a:lnTo>
                  <a:pt x="11515021" y="0"/>
                </a:lnTo>
                <a:lnTo>
                  <a:pt x="11515021" y="1187751"/>
                </a:lnTo>
                <a:cubicBezTo>
                  <a:pt x="11515021" y="1471822"/>
                  <a:pt x="11284736" y="1702107"/>
                  <a:pt x="11000664" y="1702107"/>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438381" y="5684948"/>
            <a:ext cx="9060691" cy="643997"/>
          </a:xfrm>
        </p:spPr>
        <p:txBody>
          <a:bodyPr anchor="ctr">
            <a:normAutofit/>
          </a:bodyPr>
          <a:lstStyle>
            <a:lvl1pPr algn="r">
              <a:lnSpc>
                <a:spcPct val="120000"/>
              </a:lnSpc>
              <a:defRPr sz="160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38382" y="1027417"/>
            <a:ext cx="9060691" cy="3400746"/>
          </a:xfrm>
        </p:spPr>
        <p:txBody>
          <a:bodyPr anchor="ctr">
            <a:normAutofit/>
          </a:bodyPr>
          <a:lstStyle>
            <a:lvl1pPr marL="137160" indent="-137160">
              <a:lnSpc>
                <a:spcPct val="100000"/>
              </a:lnSpc>
              <a:spcBef>
                <a:spcPts val="0"/>
              </a:spcBef>
              <a:buNone/>
              <a:defRPr sz="4800">
                <a:solidFill>
                  <a:schemeClr val="accent1"/>
                </a:solidFill>
                <a:latin typeface="+mj-lt"/>
              </a:defRPr>
            </a:lvl1pPr>
          </a:lstStyle>
          <a:p>
            <a:pPr lvl="0"/>
            <a:r>
              <a:rPr lang="en-US" dirty="0"/>
              <a:t>Click to edit Quote</a:t>
            </a:r>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772090" y="6382512"/>
            <a:ext cx="2816835" cy="338328"/>
          </a:xfrm>
        </p:spPr>
        <p:txBody>
          <a:bodyPr/>
          <a:lstStyle/>
          <a:p>
            <a:endParaRPr lang="en-US"/>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a:xfrm>
            <a:off x="9291411" y="6382512"/>
            <a:ext cx="1612674" cy="338328"/>
          </a:xfrm>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40864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4">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A777E9-52E4-B265-D19D-C179BB567FA4}"/>
              </a:ext>
              <a:ext uri="{C183D7F6-B498-43B3-948B-1728B52AA6E4}">
                <adec:decorative xmlns:adec="http://schemas.microsoft.com/office/drawing/2017/decorative" val="1"/>
              </a:ext>
            </a:extLst>
          </p:cNvPr>
          <p:cNvSpPr/>
          <p:nvPr/>
        </p:nvSpPr>
        <p:spPr>
          <a:xfrm>
            <a:off x="0" y="0"/>
            <a:ext cx="10809939" cy="5148072"/>
          </a:xfrm>
          <a:custGeom>
            <a:avLst/>
            <a:gdLst>
              <a:gd name="connsiteX0" fmla="*/ 0 w 10809939"/>
              <a:gd name="connsiteY0" fmla="*/ 0 h 5148072"/>
              <a:gd name="connsiteX1" fmla="*/ 10809939 w 10809939"/>
              <a:gd name="connsiteY1" fmla="*/ 0 h 5148072"/>
              <a:gd name="connsiteX2" fmla="*/ 10809939 w 10809939"/>
              <a:gd name="connsiteY2" fmla="*/ 4646550 h 5148072"/>
              <a:gd name="connsiteX3" fmla="*/ 10308417 w 10809939"/>
              <a:gd name="connsiteY3" fmla="*/ 5148072 h 5148072"/>
              <a:gd name="connsiteX4" fmla="*/ 0 w 10809939"/>
              <a:gd name="connsiteY4" fmla="*/ 5148072 h 5148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148072">
                <a:moveTo>
                  <a:pt x="0" y="0"/>
                </a:moveTo>
                <a:lnTo>
                  <a:pt x="10809939" y="0"/>
                </a:lnTo>
                <a:lnTo>
                  <a:pt x="10809939" y="4646550"/>
                </a:lnTo>
                <a:cubicBezTo>
                  <a:pt x="10809939" y="4923533"/>
                  <a:pt x="10585400" y="5148072"/>
                  <a:pt x="10308417" y="5148072"/>
                </a:cubicBezTo>
                <a:lnTo>
                  <a:pt x="0" y="5148072"/>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767446" y="5518298"/>
            <a:ext cx="8964384" cy="818494"/>
          </a:xfrm>
        </p:spPr>
        <p:txBody>
          <a:bodyPr anchor="ctr">
            <a:normAutofit/>
          </a:bodyPr>
          <a:lstStyle>
            <a:lvl1pPr>
              <a:lnSpc>
                <a:spcPct val="120000"/>
              </a:lnSpc>
              <a:defRPr sz="16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7446" y="750013"/>
            <a:ext cx="8733760" cy="3800721"/>
          </a:xfrm>
        </p:spPr>
        <p:txBody>
          <a:bodyPr anchor="t">
            <a:normAutofit/>
          </a:bodyPr>
          <a:lstStyle>
            <a:lvl1pPr marL="137160" indent="-137160">
              <a:lnSpc>
                <a:spcPct val="90000"/>
              </a:lnSpc>
              <a:spcBef>
                <a:spcPts val="0"/>
              </a:spcBef>
              <a:buNone/>
              <a:defRPr sz="5400">
                <a:solidFill>
                  <a:schemeClr val="accent1"/>
                </a:solidFill>
                <a:latin typeface="+mj-lt"/>
              </a:defRPr>
            </a:lvl1pPr>
          </a:lstStyle>
          <a:p>
            <a:pPr lvl="0"/>
            <a:r>
              <a:rPr lang="en-US" dirty="0"/>
              <a:t>Click to edit Quote</a:t>
            </a:r>
          </a:p>
        </p:txBody>
      </p:sp>
      <p:sp>
        <p:nvSpPr>
          <p:cNvPr id="8" name="Footer Placeholder 7">
            <a:extLst>
              <a:ext uri="{FF2B5EF4-FFF2-40B4-BE49-F238E27FC236}">
                <a16:creationId xmlns:a16="http://schemas.microsoft.com/office/drawing/2014/main" id="{0AD62116-941C-252B-AE63-2508CE4FDD3F}"/>
              </a:ext>
            </a:extLst>
          </p:cNvPr>
          <p:cNvSpPr>
            <a:spLocks noGrp="1"/>
          </p:cNvSpPr>
          <p:nvPr>
            <p:ph type="ftr" sz="quarter" idx="15"/>
          </p:nvPr>
        </p:nvSpPr>
        <p:spPr>
          <a:xfrm>
            <a:off x="772090" y="6382512"/>
            <a:ext cx="2816835" cy="338328"/>
          </a:xfrm>
        </p:spPr>
        <p:txBody>
          <a:bodyPr/>
          <a:lstStyle/>
          <a:p>
            <a:endParaRPr lang="en-US"/>
          </a:p>
        </p:txBody>
      </p:sp>
      <p:sp>
        <p:nvSpPr>
          <p:cNvPr id="6" name="Date Placeholder 5">
            <a:extLst>
              <a:ext uri="{FF2B5EF4-FFF2-40B4-BE49-F238E27FC236}">
                <a16:creationId xmlns:a16="http://schemas.microsoft.com/office/drawing/2014/main" id="{23547C88-24DC-DAA1-274D-9715ED6805BC}"/>
              </a:ext>
            </a:extLst>
          </p:cNvPr>
          <p:cNvSpPr>
            <a:spLocks noGrp="1"/>
          </p:cNvSpPr>
          <p:nvPr>
            <p:ph type="dt" sz="half" idx="14"/>
          </p:nvPr>
        </p:nvSpPr>
        <p:spPr>
          <a:xfrm>
            <a:off x="9291411" y="6382512"/>
            <a:ext cx="1612674" cy="338328"/>
          </a:xfrm>
        </p:spPr>
        <p:txBody>
          <a:bodyPr/>
          <a:lstStyle/>
          <a:p>
            <a:fld id="{D7E3ECEC-7E7B-4FB9-BAE8-5C10F12795EA}" type="datetimeFigureOut">
              <a:rPr lang="en-US" smtClean="0"/>
              <a:t>9/29/25</a:t>
            </a:fld>
            <a:endParaRPr lang="en-US"/>
          </a:p>
        </p:txBody>
      </p:sp>
      <p:sp>
        <p:nvSpPr>
          <p:cNvPr id="10" name="Slide Number Placeholder 9">
            <a:extLst>
              <a:ext uri="{FF2B5EF4-FFF2-40B4-BE49-F238E27FC236}">
                <a16:creationId xmlns:a16="http://schemas.microsoft.com/office/drawing/2014/main" id="{A921AC9D-428B-1CE3-499F-1289B47D5F26}"/>
              </a:ext>
            </a:extLst>
          </p:cNvPr>
          <p:cNvSpPr>
            <a:spLocks noGrp="1"/>
          </p:cNvSpPr>
          <p:nvPr>
            <p:ph type="sldNum" sz="quarter" idx="16"/>
          </p:nvPr>
        </p:nvSpPr>
        <p:spPr>
          <a:xfrm>
            <a:off x="11050742" y="6382512"/>
            <a:ext cx="457200" cy="338328"/>
          </a:xfrm>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68216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5">
    <p:bg>
      <p:bgPr>
        <a:solidFill>
          <a:schemeClr val="accent3">
            <a:alpha val="6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EBA2EC2-4347-818C-501D-DEEA9CA0D13B}"/>
              </a:ext>
              <a:ext uri="{C183D7F6-B498-43B3-948B-1728B52AA6E4}">
                <adec:decorative xmlns:adec="http://schemas.microsoft.com/office/drawing/2017/decorative" val="1"/>
              </a:ext>
            </a:extLst>
          </p:cNvPr>
          <p:cNvSpPr/>
          <p:nvPr/>
        </p:nvSpPr>
        <p:spPr>
          <a:xfrm>
            <a:off x="1" y="-1"/>
            <a:ext cx="10809939" cy="5617255"/>
          </a:xfrm>
          <a:custGeom>
            <a:avLst/>
            <a:gdLst>
              <a:gd name="connsiteX0" fmla="*/ 0 w 10809939"/>
              <a:gd name="connsiteY0" fmla="*/ 0 h 5638868"/>
              <a:gd name="connsiteX1" fmla="*/ 10809939 w 10809939"/>
              <a:gd name="connsiteY1" fmla="*/ 0 h 5638868"/>
              <a:gd name="connsiteX2" fmla="*/ 10809939 w 10809939"/>
              <a:gd name="connsiteY2" fmla="*/ 5116914 h 5638868"/>
              <a:gd name="connsiteX3" fmla="*/ 10287986 w 10809939"/>
              <a:gd name="connsiteY3" fmla="*/ 5638868 h 5638868"/>
              <a:gd name="connsiteX4" fmla="*/ 0 w 10809939"/>
              <a:gd name="connsiteY4" fmla="*/ 5638868 h 563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9939" h="5638868">
                <a:moveTo>
                  <a:pt x="0" y="0"/>
                </a:moveTo>
                <a:lnTo>
                  <a:pt x="10809939" y="0"/>
                </a:lnTo>
                <a:lnTo>
                  <a:pt x="10809939" y="5116914"/>
                </a:lnTo>
                <a:cubicBezTo>
                  <a:pt x="10809939" y="5405181"/>
                  <a:pt x="10576253" y="5638868"/>
                  <a:pt x="10287986" y="5638868"/>
                </a:cubicBezTo>
                <a:lnTo>
                  <a:pt x="0" y="5638868"/>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2876765" y="4318612"/>
            <a:ext cx="7364515" cy="996027"/>
          </a:xfrm>
        </p:spPr>
        <p:txBody>
          <a:bodyPr anchor="ctr">
            <a:normAutofit/>
          </a:bodyPr>
          <a:lstStyle>
            <a:lvl1pPr algn="r">
              <a:lnSpc>
                <a:spcPct val="120000"/>
              </a:lnSpc>
              <a:defRPr sz="1400" b="0" spc="100" baseline="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768096" y="647700"/>
            <a:ext cx="9473184" cy="3670912"/>
          </a:xfrm>
        </p:spPr>
        <p:txBody>
          <a:bodyPr anchor="ctr">
            <a:normAutofit/>
          </a:bodyPr>
          <a:lstStyle>
            <a:lvl1pPr marL="137160" indent="-137160">
              <a:lnSpc>
                <a:spcPct val="100000"/>
              </a:lnSpc>
              <a:spcBef>
                <a:spcPts val="0"/>
              </a:spcBef>
              <a:buNone/>
              <a:defRPr sz="4800">
                <a:solidFill>
                  <a:schemeClr val="tx2"/>
                </a:solidFill>
                <a:latin typeface="+mj-lt"/>
              </a:defRPr>
            </a:lvl1pPr>
          </a:lstStyle>
          <a:p>
            <a:pPr lvl="0"/>
            <a:r>
              <a:rPr lang="en-US" dirty="0"/>
              <a:t>Click to edit Quote</a:t>
            </a:r>
          </a:p>
        </p:txBody>
      </p:sp>
      <p:sp>
        <p:nvSpPr>
          <p:cNvPr id="12" name="Footer Placeholder 11">
            <a:extLst>
              <a:ext uri="{FF2B5EF4-FFF2-40B4-BE49-F238E27FC236}">
                <a16:creationId xmlns:a16="http://schemas.microsoft.com/office/drawing/2014/main" id="{B68D110F-CED3-F33A-EDD7-57811187B5A8}"/>
              </a:ext>
            </a:extLst>
          </p:cNvPr>
          <p:cNvSpPr>
            <a:spLocks noGrp="1"/>
          </p:cNvSpPr>
          <p:nvPr>
            <p:ph type="ftr" sz="quarter" idx="15"/>
          </p:nvPr>
        </p:nvSpPr>
        <p:spPr/>
        <p:txBody>
          <a:bodyPr/>
          <a:lstStyle/>
          <a:p>
            <a:endParaRPr lang="en-US"/>
          </a:p>
        </p:txBody>
      </p:sp>
      <p:sp>
        <p:nvSpPr>
          <p:cNvPr id="11" name="Date Placeholder 10">
            <a:extLst>
              <a:ext uri="{FF2B5EF4-FFF2-40B4-BE49-F238E27FC236}">
                <a16:creationId xmlns:a16="http://schemas.microsoft.com/office/drawing/2014/main" id="{1BE1F328-2362-9468-2593-BAF90BE9CEB0}"/>
              </a:ext>
            </a:extLst>
          </p:cNvPr>
          <p:cNvSpPr>
            <a:spLocks noGrp="1"/>
          </p:cNvSpPr>
          <p:nvPr>
            <p:ph type="dt" sz="half" idx="14"/>
          </p:nvPr>
        </p:nvSpPr>
        <p:spPr/>
        <p:txBody>
          <a:bodyPr/>
          <a:lstStyle/>
          <a:p>
            <a:fld id="{D7E3ECEC-7E7B-4FB9-BAE8-5C10F12795EA}" type="datetimeFigureOut">
              <a:rPr lang="en-US" smtClean="0"/>
              <a:t>9/29/25</a:t>
            </a:fld>
            <a:endParaRPr lang="en-US"/>
          </a:p>
        </p:txBody>
      </p:sp>
      <p:sp>
        <p:nvSpPr>
          <p:cNvPr id="13" name="Slide Number Placeholder 12">
            <a:extLst>
              <a:ext uri="{FF2B5EF4-FFF2-40B4-BE49-F238E27FC236}">
                <a16:creationId xmlns:a16="http://schemas.microsoft.com/office/drawing/2014/main" id="{DADE9A5F-3A0A-29A6-E008-BCCF7C3761BD}"/>
              </a:ext>
            </a:extLst>
          </p:cNvPr>
          <p:cNvSpPr>
            <a:spLocks noGrp="1"/>
          </p:cNvSpPr>
          <p:nvPr>
            <p:ph type="sldNum" sz="quarter" idx="16"/>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612433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8096" y="822960"/>
            <a:ext cx="10706100" cy="674908"/>
          </a:xfrm>
        </p:spPr>
        <p:txBody>
          <a:bodyPr anchor="t"/>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4B07B2D7-7718-3EA4-C727-BB98633A6739}"/>
              </a:ext>
            </a:extLst>
          </p:cNvPr>
          <p:cNvSpPr>
            <a:spLocks noGrp="1"/>
          </p:cNvSpPr>
          <p:nvPr>
            <p:ph sz="quarter" idx="15"/>
          </p:nvPr>
        </p:nvSpPr>
        <p:spPr>
          <a:xfrm>
            <a:off x="762000" y="1802352"/>
            <a:ext cx="5070020"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EB1D51A5-7ABE-E37E-E3A4-3AF4A8448510}"/>
              </a:ext>
            </a:extLst>
          </p:cNvPr>
          <p:cNvSpPr>
            <a:spLocks noGrp="1"/>
          </p:cNvSpPr>
          <p:nvPr>
            <p:ph sz="quarter" idx="16"/>
          </p:nvPr>
        </p:nvSpPr>
        <p:spPr>
          <a:xfrm>
            <a:off x="6394099" y="1802352"/>
            <a:ext cx="5070021" cy="4293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792195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09600" y="5202936"/>
            <a:ext cx="10858500" cy="850392"/>
          </a:xfrm>
        </p:spPr>
        <p:txBody>
          <a:bodyPr vert="horz" lIns="91440" tIns="45720" rIns="91440" bIns="45720" rtlCol="0" anchor="b">
            <a:normAutofit/>
          </a:bodyPr>
          <a:lstStyle>
            <a:lvl1pPr>
              <a:lnSpc>
                <a:spcPct val="90000"/>
              </a:lnSpc>
              <a:defRPr lang="en-US" sz="3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09600" y="5980176"/>
            <a:ext cx="10858500" cy="419100"/>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9" name="Picture Placeholder 7">
            <a:extLst>
              <a:ext uri="{FF2B5EF4-FFF2-40B4-BE49-F238E27FC236}">
                <a16:creationId xmlns:a16="http://schemas.microsoft.com/office/drawing/2014/main" id="{5E742D34-DBD4-0DEA-071F-32C82E7EB45A}"/>
              </a:ext>
            </a:extLst>
          </p:cNvPr>
          <p:cNvSpPr>
            <a:spLocks noGrp="1"/>
          </p:cNvSpPr>
          <p:nvPr>
            <p:ph type="pic" sz="quarter" idx="13" hasCustomPrompt="1"/>
          </p:nvPr>
        </p:nvSpPr>
        <p:spPr>
          <a:xfrm>
            <a:off x="0" y="0"/>
            <a:ext cx="11468100" cy="5018448"/>
          </a:xfrm>
          <a:custGeom>
            <a:avLst/>
            <a:gdLst>
              <a:gd name="connsiteX0" fmla="*/ 0 w 11468100"/>
              <a:gd name="connsiteY0" fmla="*/ 0 h 5091600"/>
              <a:gd name="connsiteX1" fmla="*/ 11468100 w 11468100"/>
              <a:gd name="connsiteY1" fmla="*/ 0 h 5091600"/>
              <a:gd name="connsiteX2" fmla="*/ 11468100 w 11468100"/>
              <a:gd name="connsiteY2" fmla="*/ 4590078 h 5091600"/>
              <a:gd name="connsiteX3" fmla="*/ 10966578 w 11468100"/>
              <a:gd name="connsiteY3" fmla="*/ 5091600 h 5091600"/>
              <a:gd name="connsiteX4" fmla="*/ 0 w 11468100"/>
              <a:gd name="connsiteY4" fmla="*/ 5091600 h 509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100" h="5091600">
                <a:moveTo>
                  <a:pt x="0" y="0"/>
                </a:moveTo>
                <a:lnTo>
                  <a:pt x="11468100" y="0"/>
                </a:lnTo>
                <a:lnTo>
                  <a:pt x="11468100" y="4590078"/>
                </a:lnTo>
                <a:cubicBezTo>
                  <a:pt x="11468100" y="4867061"/>
                  <a:pt x="11243561" y="5091600"/>
                  <a:pt x="10966578" y="5091600"/>
                </a:cubicBezTo>
                <a:lnTo>
                  <a:pt x="0" y="5091600"/>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609600" y="6629400"/>
            <a:ext cx="2805405" cy="228600"/>
          </a:xfrm>
        </p:spPr>
        <p:txBody>
          <a:bodyPr/>
          <a:lstStyle>
            <a:lvl1pPr>
              <a:defRPr>
                <a:solidFill>
                  <a:schemeClr val="tx2"/>
                </a:solidFill>
                <a:effectLst/>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8611240" y="6629400"/>
            <a:ext cx="2376928" cy="228600"/>
          </a:xfrm>
        </p:spPr>
        <p:txBody>
          <a:bodyPr/>
          <a:lstStyle>
            <a:lvl1pPr>
              <a:defRPr>
                <a:solidFill>
                  <a:schemeClr val="tx2"/>
                </a:solidFill>
                <a:effectLst/>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153193" y="6629400"/>
            <a:ext cx="429207" cy="228600"/>
          </a:xfrm>
        </p:spPr>
        <p:txBody>
          <a:bodyPr/>
          <a:lstStyle>
            <a:lvl1pPr>
              <a:defRPr>
                <a:solidFill>
                  <a:schemeClr val="tx2"/>
                </a:solidFill>
                <a:effectLst/>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3623664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770626" y="822960"/>
            <a:ext cx="10697475" cy="550367"/>
          </a:xfrm>
        </p:spPr>
        <p:txBody>
          <a:bodyPr anchor="t"/>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765379"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E49B3C-8832-0263-2ACE-16444014FC2C}"/>
              </a:ext>
            </a:extLst>
          </p:cNvPr>
          <p:cNvSpPr>
            <a:spLocks noGrp="1"/>
          </p:cNvSpPr>
          <p:nvPr>
            <p:ph sz="quarter" idx="15"/>
          </p:nvPr>
        </p:nvSpPr>
        <p:spPr>
          <a:xfrm>
            <a:off x="765825" y="2020888"/>
            <a:ext cx="5086349"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086659" cy="559834"/>
          </a:xfrm>
        </p:spPr>
        <p:txBody>
          <a:bodyPr anchor="b">
            <a:normAutofit/>
          </a:bodyPr>
          <a:lstStyle>
            <a:lvl1pPr marL="0" indent="0">
              <a:lnSpc>
                <a:spcPct val="90000"/>
              </a:lnSpc>
              <a:buNone/>
              <a:defRPr sz="16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11">
            <a:extLst>
              <a:ext uri="{FF2B5EF4-FFF2-40B4-BE49-F238E27FC236}">
                <a16:creationId xmlns:a16="http://schemas.microsoft.com/office/drawing/2014/main" id="{F5D88C15-4359-3F27-9B17-CB9581414F72}"/>
              </a:ext>
            </a:extLst>
          </p:cNvPr>
          <p:cNvSpPr>
            <a:spLocks noGrp="1"/>
          </p:cNvSpPr>
          <p:nvPr>
            <p:ph sz="quarter" idx="16"/>
          </p:nvPr>
        </p:nvSpPr>
        <p:spPr>
          <a:xfrm>
            <a:off x="6381751" y="2020888"/>
            <a:ext cx="5086350" cy="4227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43296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770626" y="822960"/>
            <a:ext cx="10698480" cy="828594"/>
          </a:xfrm>
        </p:spPr>
        <p:txBody>
          <a:bodyPr anchor="t"/>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56647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a:p>
        </p:txBody>
      </p:sp>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230686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768096" y="822960"/>
            <a:ext cx="3195484" cy="1504164"/>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768096" y="2311121"/>
            <a:ext cx="3195484" cy="3784879"/>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4899805" y="836762"/>
            <a:ext cx="6568296" cy="525923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3405887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772091" y="822960"/>
            <a:ext cx="3041598" cy="1968931"/>
          </a:xfrm>
        </p:spPr>
        <p:txBody>
          <a:bodyPr anchor="t">
            <a:normAutofit/>
          </a:bodyPr>
          <a:lstStyle>
            <a:lvl1pPr>
              <a:defRPr sz="24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768096" y="3147059"/>
            <a:ext cx="3041597" cy="2762035"/>
          </a:xfrm>
        </p:spPr>
        <p:txBody>
          <a:bodyPr vert="horz" lIns="91440" tIns="45720" rIns="91440" bIns="45720" rtlCol="0" anchor="b">
            <a:normAutofit/>
          </a:bodyPr>
          <a:lstStyle>
            <a:lvl1pPr marL="0" indent="0">
              <a:buNone/>
              <a:defRPr lang="en-US" sz="1600" dirty="0"/>
            </a:lvl1pPr>
          </a:lstStyle>
          <a:p>
            <a:pPr lvl="0"/>
            <a:r>
              <a:rPr lang="en-US"/>
              <a:t>Click to edit Master text styles</a:t>
            </a:r>
          </a:p>
        </p:txBody>
      </p:sp>
      <p:sp>
        <p:nvSpPr>
          <p:cNvPr id="9" name="Picture Placeholder 9">
            <a:extLst>
              <a:ext uri="{FF2B5EF4-FFF2-40B4-BE49-F238E27FC236}">
                <a16:creationId xmlns:a16="http://schemas.microsoft.com/office/drawing/2014/main" id="{75E80A04-FEAF-D5E8-F208-D79F5852407B}"/>
              </a:ext>
            </a:extLst>
          </p:cNvPr>
          <p:cNvSpPr>
            <a:spLocks noGrp="1"/>
          </p:cNvSpPr>
          <p:nvPr>
            <p:ph type="pic" sz="quarter" idx="13" hasCustomPrompt="1"/>
          </p:nvPr>
        </p:nvSpPr>
        <p:spPr>
          <a:xfrm>
            <a:off x="4502844" y="0"/>
            <a:ext cx="7689157" cy="6096000"/>
          </a:xfrm>
          <a:custGeom>
            <a:avLst/>
            <a:gdLst>
              <a:gd name="connsiteX0" fmla="*/ 0 w 7689157"/>
              <a:gd name="connsiteY0" fmla="*/ 0 h 6096000"/>
              <a:gd name="connsiteX1" fmla="*/ 7689157 w 7689157"/>
              <a:gd name="connsiteY1" fmla="*/ 0 h 6096000"/>
              <a:gd name="connsiteX2" fmla="*/ 7689157 w 7689157"/>
              <a:gd name="connsiteY2" fmla="*/ 6096000 h 6096000"/>
              <a:gd name="connsiteX3" fmla="*/ 501522 w 7689157"/>
              <a:gd name="connsiteY3" fmla="*/ 6096000 h 6096000"/>
              <a:gd name="connsiteX4" fmla="*/ 0 w 7689157"/>
              <a:gd name="connsiteY4" fmla="*/ 5594478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096000">
                <a:moveTo>
                  <a:pt x="0" y="0"/>
                </a:moveTo>
                <a:lnTo>
                  <a:pt x="7689157" y="0"/>
                </a:lnTo>
                <a:lnTo>
                  <a:pt x="7689157" y="6096000"/>
                </a:lnTo>
                <a:lnTo>
                  <a:pt x="501522" y="6096000"/>
                </a:lnTo>
                <a:cubicBezTo>
                  <a:pt x="224539" y="6096000"/>
                  <a:pt x="0" y="5871461"/>
                  <a:pt x="0" y="5594478"/>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 </a:t>
            </a:r>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1580647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6492530-7F0F-7B93-27A9-6F68FAF54390}"/>
              </a:ext>
              <a:ext uri="{C183D7F6-B498-43B3-948B-1728B52AA6E4}">
                <adec:decorative xmlns:adec="http://schemas.microsoft.com/office/drawing/2017/decorative" val="1"/>
              </a:ext>
            </a:extLst>
          </p:cNvPr>
          <p:cNvSpPr/>
          <p:nvPr/>
        </p:nvSpPr>
        <p:spPr>
          <a:xfrm rot="10800000">
            <a:off x="762000" y="2880691"/>
            <a:ext cx="11430000" cy="3977309"/>
          </a:xfrm>
          <a:custGeom>
            <a:avLst/>
            <a:gdLst>
              <a:gd name="connsiteX0" fmla="*/ 0 w 11468099"/>
              <a:gd name="connsiteY0" fmla="*/ 4053508 h 4053508"/>
              <a:gd name="connsiteX1" fmla="*/ 10946146 w 11468099"/>
              <a:gd name="connsiteY1" fmla="*/ 4043963 h 4053508"/>
              <a:gd name="connsiteX2" fmla="*/ 11468099 w 11468099"/>
              <a:gd name="connsiteY2" fmla="*/ 3522009 h 4053508"/>
              <a:gd name="connsiteX3" fmla="*/ 11468099 w 11468099"/>
              <a:gd name="connsiteY3" fmla="*/ 0 h 4053508"/>
              <a:gd name="connsiteX4" fmla="*/ 0 w 11468099"/>
              <a:gd name="connsiteY4" fmla="*/ 0 h 40535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8099" h="4053508">
                <a:moveTo>
                  <a:pt x="0" y="4053508"/>
                </a:moveTo>
                <a:lnTo>
                  <a:pt x="10946146" y="4043963"/>
                </a:lnTo>
                <a:cubicBezTo>
                  <a:pt x="11234413" y="4043963"/>
                  <a:pt x="11468099" y="3810276"/>
                  <a:pt x="11468099" y="3522009"/>
                </a:cubicBezTo>
                <a:lnTo>
                  <a:pt x="11468099" y="0"/>
                </a:lnTo>
                <a:lnTo>
                  <a:pt x="0" y="0"/>
                </a:ln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7800" y="190500"/>
            <a:ext cx="11843238" cy="2057400"/>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1398813" y="3505199"/>
            <a:ext cx="10044665" cy="2667000"/>
          </a:xfrm>
        </p:spPr>
        <p:txBody>
          <a:bodyPr vert="horz" lIns="91440" tIns="45720" rIns="91440" bIns="45720" rtlCol="0">
            <a:normAutofit/>
          </a:bodyPr>
          <a:lstStyle>
            <a:lvl1pPr marL="0" indent="0">
              <a:buNone/>
              <a:defRPr lang="en-US" sz="14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a:xfrm>
            <a:off x="1398813" y="6329172"/>
            <a:ext cx="2816835" cy="338328"/>
          </a:xfrm>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536436276"/>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07D4EEB-8B0C-3EA1-DB0C-896A8F0C8621}"/>
              </a:ext>
              <a:ext uri="{C183D7F6-B498-43B3-948B-1728B52AA6E4}">
                <adec:decorative xmlns:adec="http://schemas.microsoft.com/office/drawing/2017/decorative" val="1"/>
              </a:ext>
            </a:extLst>
          </p:cNvPr>
          <p:cNvSpPr/>
          <p:nvPr/>
        </p:nvSpPr>
        <p:spPr>
          <a:xfrm rot="10800000">
            <a:off x="2677737" y="2952545"/>
            <a:ext cx="9514262" cy="3905455"/>
          </a:xfrm>
          <a:custGeom>
            <a:avLst/>
            <a:gdLst>
              <a:gd name="connsiteX0" fmla="*/ 0 w 9514262"/>
              <a:gd name="connsiteY0" fmla="*/ 3905455 h 3905455"/>
              <a:gd name="connsiteX1" fmla="*/ 0 w 9514262"/>
              <a:gd name="connsiteY1" fmla="*/ 0 h 3905455"/>
              <a:gd name="connsiteX2" fmla="*/ 9514262 w 9514262"/>
              <a:gd name="connsiteY2" fmla="*/ 0 h 3905455"/>
              <a:gd name="connsiteX3" fmla="*/ 9514262 w 9514262"/>
              <a:gd name="connsiteY3" fmla="*/ 3375660 h 3905455"/>
              <a:gd name="connsiteX4" fmla="*/ 8992309 w 9514262"/>
              <a:gd name="connsiteY4" fmla="*/ 3897614 h 3905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4262" h="3905455">
                <a:moveTo>
                  <a:pt x="0" y="3905455"/>
                </a:moveTo>
                <a:lnTo>
                  <a:pt x="0" y="0"/>
                </a:lnTo>
                <a:lnTo>
                  <a:pt x="9514262" y="0"/>
                </a:lnTo>
                <a:lnTo>
                  <a:pt x="9514262" y="3375660"/>
                </a:lnTo>
                <a:cubicBezTo>
                  <a:pt x="9514262" y="3663927"/>
                  <a:pt x="9280576" y="3897614"/>
                  <a:pt x="8992309" y="3897614"/>
                </a:cubicBezTo>
                <a:close/>
              </a:path>
            </a:pathLst>
          </a:cu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73373" y="190500"/>
            <a:ext cx="10573396" cy="2475644"/>
          </a:xfrm>
        </p:spPr>
        <p:txBody>
          <a:bodyPr anchor="t">
            <a:noAutofit/>
          </a:bodyPr>
          <a:lstStyle>
            <a:lvl1pPr>
              <a:defRPr sz="8800">
                <a:solidFill>
                  <a:schemeClr val="accent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493213" y="3810000"/>
            <a:ext cx="6976154" cy="1676400"/>
          </a:xfrm>
        </p:spPr>
        <p:txBody>
          <a:bodyPr vert="horz" lIns="91440" tIns="45720" rIns="91440" bIns="45720" rtlCol="0">
            <a:normAutofit/>
          </a:bodyPr>
          <a:lstStyle>
            <a:lvl1pPr marL="0" indent="0">
              <a:buNone/>
              <a:defRPr lang="en-US" sz="1600" dirty="0"/>
            </a:lvl1pPr>
            <a:lvl2pPr marL="228600" indent="0">
              <a:buNone/>
              <a:defRPr lang="en-US" sz="1400" dirty="0"/>
            </a:lvl2pPr>
            <a:lvl3pPr marL="457200" indent="0">
              <a:buNone/>
              <a:defRPr lang="en-US" sz="1200" dirty="0"/>
            </a:lvl3pPr>
            <a:lvl4pPr marL="685800" indent="0">
              <a:buNone/>
              <a:defRPr lang="en-US" sz="1200" dirty="0"/>
            </a:lvl4pPr>
            <a:lvl5pPr marL="914400" indent="0">
              <a:buNone/>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235F31FF-4816-4A7C-BAEE-4B5C41A91EB1}" type="slidenum">
              <a:rPr lang="en-US" smtClean="0"/>
              <a:t>‹#›</a:t>
            </a:fld>
            <a:endParaRPr lang="en-US"/>
          </a:p>
        </p:txBody>
      </p:sp>
    </p:spTree>
    <p:extLst>
      <p:ext uri="{BB962C8B-B14F-4D97-AF65-F5344CB8AC3E}">
        <p14:creationId xmlns:p14="http://schemas.microsoft.com/office/powerpoint/2010/main" val="62354616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32345" y="250257"/>
            <a:ext cx="9692640" cy="4602845"/>
          </a:xfrm>
        </p:spPr>
        <p:txBody>
          <a:bodyPr vert="horz" lIns="91440" tIns="45720" rIns="91440" bIns="45720" rtlCol="0" anchor="t">
            <a:normAutofit/>
          </a:bodyPr>
          <a:lstStyle>
            <a:lvl1pPr>
              <a:lnSpc>
                <a:spcPct val="90000"/>
              </a:lnSpc>
              <a:defRPr lang="en-US" sz="8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1999" y="5053094"/>
            <a:ext cx="5253789" cy="847192"/>
          </a:xfrm>
        </p:spPr>
        <p:txBody>
          <a:bodyPr vert="horz" lIns="91440" tIns="45720" rIns="91440" bIns="45720" rtlCol="0" anchor="b">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85874937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560321" y="1904300"/>
            <a:ext cx="7084194" cy="2353755"/>
          </a:xfrm>
        </p:spPr>
        <p:txBody>
          <a:bodyPr anchor="ctr">
            <a:normAutofit/>
          </a:bodyPr>
          <a:lstStyle>
            <a:lvl1pPr algn="ctr">
              <a:lnSpc>
                <a:spcPct val="80000"/>
              </a:lnSpc>
              <a:defRPr sz="60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262965" y="4597167"/>
            <a:ext cx="5678905" cy="1082180"/>
          </a:xfrm>
        </p:spPr>
        <p:txBody>
          <a:bodyPr anchor="t">
            <a:normAutofit/>
          </a:bodyPr>
          <a:lstStyle>
            <a:lvl1pPr marL="0" indent="0" algn="ctr">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47417243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 y="131670"/>
            <a:ext cx="12120283" cy="5093208"/>
          </a:xfrm>
        </p:spPr>
        <p:txBody>
          <a:bodyPr vert="horz" lIns="91440" tIns="45720" rIns="91440" bIns="45720" rtlCol="0" anchor="t">
            <a:normAutofit/>
          </a:bodyPr>
          <a:lstStyle>
            <a:lvl1pPr>
              <a:lnSpc>
                <a:spcPct val="85000"/>
              </a:lnSpc>
              <a:defRPr lang="en-US" sz="12500" spc="-50" baseline="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62000" y="5356548"/>
            <a:ext cx="6414887" cy="748417"/>
          </a:xfrm>
        </p:spPr>
        <p:txBody>
          <a:bodyPr vert="horz" lIns="91440" tIns="45720" rIns="91440" bIns="45720" rtlCol="0" anchor="ctr">
            <a:normAutofit/>
          </a:bodyPr>
          <a:lstStyle>
            <a:lvl1pPr marL="0" indent="0">
              <a:buNone/>
              <a:defRPr lang="en-US" sz="1600"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endParaRPr lang="en-US"/>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2556648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13702" y="1940943"/>
            <a:ext cx="8771340" cy="4917058"/>
          </a:xfrm>
        </p:spPr>
        <p:txBody>
          <a:bodyPr anchor="b">
            <a:normAutofit/>
          </a:bodyPr>
          <a:lstStyle>
            <a:lvl1pPr>
              <a:lnSpc>
                <a:spcPct val="90000"/>
              </a:lnSpc>
              <a:defRPr sz="7000">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a:xfrm>
            <a:off x="762000" y="64008"/>
            <a:ext cx="2816835" cy="338328"/>
          </a:xfrm>
        </p:spPr>
        <p:txBody>
          <a:bodyPr/>
          <a:lstStyle>
            <a:lvl1pPr>
              <a:defRPr>
                <a:solidFill>
                  <a:schemeClr val="accent1"/>
                </a:solidFill>
              </a:defRPr>
            </a:lvl1pPr>
          </a:lstStyle>
          <a:p>
            <a:endParaRPr lang="en-US"/>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a:xfrm>
            <a:off x="9290304" y="64008"/>
            <a:ext cx="1612674" cy="338328"/>
          </a:xfrm>
        </p:spPr>
        <p:txBody>
          <a:bodyPr/>
          <a:lstStyle>
            <a:lvl1pPr>
              <a:defRPr>
                <a:solidFill>
                  <a:schemeClr val="accent1"/>
                </a:solidFill>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a:xfrm>
            <a:off x="11055096" y="64008"/>
            <a:ext cx="457200" cy="338328"/>
          </a:xfrm>
        </p:spPr>
        <p:txBody>
          <a:bodyPr/>
          <a:lstStyle>
            <a:lvl1pPr>
              <a:defRPr>
                <a:solidFill>
                  <a:schemeClr val="accent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17831167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772090" y="825747"/>
            <a:ext cx="10696010" cy="61880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774654" y="1506872"/>
            <a:ext cx="10693446" cy="45891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72090" y="6329172"/>
            <a:ext cx="2816835" cy="338328"/>
          </a:xfrm>
          <a:prstGeom prst="rect">
            <a:avLst/>
          </a:prstGeom>
        </p:spPr>
        <p:txBody>
          <a:bodyPr vert="horz" lIns="91440" tIns="45720" rIns="91440" bIns="45720" rtlCol="0" anchor="ctr"/>
          <a:lstStyle>
            <a:lvl1pPr algn="l">
              <a:defRPr sz="750" cap="all" spc="0" baseline="0">
                <a:solidFill>
                  <a:schemeClr val="tx1"/>
                </a:solidFill>
              </a:defRPr>
            </a:lvl1pPr>
          </a:lstStyle>
          <a:p>
            <a:endParaRPr lang="en-US"/>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9291411" y="6329172"/>
            <a:ext cx="1612674" cy="338328"/>
          </a:xfrm>
          <a:prstGeom prst="rect">
            <a:avLst/>
          </a:prstGeom>
        </p:spPr>
        <p:txBody>
          <a:bodyPr vert="horz" lIns="91440" tIns="45720" rIns="91440" bIns="45720" rtlCol="0" anchor="ctr"/>
          <a:lstStyle>
            <a:lvl1pPr algn="r">
              <a:defRPr sz="750">
                <a:solidFill>
                  <a:schemeClr val="tx1"/>
                </a:solidFill>
              </a:defRPr>
            </a:lvl1pPr>
          </a:lstStyle>
          <a:p>
            <a:fld id="{D7E3ECEC-7E7B-4FB9-BAE8-5C10F12795EA}" type="datetimeFigureOut">
              <a:rPr lang="en-US" smtClean="0"/>
              <a:t>9/29/25</a:t>
            </a:fld>
            <a:endParaRPr lang="en-US"/>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050742" y="6329172"/>
            <a:ext cx="457200" cy="338328"/>
          </a:xfrm>
          <a:prstGeom prst="rect">
            <a:avLst/>
          </a:prstGeom>
        </p:spPr>
        <p:txBody>
          <a:bodyPr vert="horz" lIns="91440" tIns="45720" rIns="91440" bIns="45720" rtlCol="0" anchor="ctr"/>
          <a:lstStyle>
            <a:lvl1pPr algn="r">
              <a:defRPr sz="750">
                <a:solidFill>
                  <a:schemeClr val="tx1"/>
                </a:solidFill>
              </a:defRPr>
            </a:lvl1pPr>
          </a:lstStyle>
          <a:p>
            <a:fld id="{235F31FF-4816-4A7C-BAEE-4B5C41A91EB1}" type="slidenum">
              <a:rPr lang="en-US" smtClean="0"/>
              <a:t>‹#›</a:t>
            </a:fld>
            <a:endParaRPr lang="en-US"/>
          </a:p>
        </p:txBody>
      </p:sp>
    </p:spTree>
    <p:extLst>
      <p:ext uri="{BB962C8B-B14F-4D97-AF65-F5344CB8AC3E}">
        <p14:creationId xmlns:p14="http://schemas.microsoft.com/office/powerpoint/2010/main" val="164449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txStyles>
    <p:titleStyle>
      <a:lvl1pPr algn="l" defTabSz="914400" rtl="0" eaLnBrk="1" latinLnBrk="0" hangingPunct="1">
        <a:lnSpc>
          <a:spcPct val="95000"/>
        </a:lnSpc>
        <a:spcBef>
          <a:spcPct val="0"/>
        </a:spcBef>
        <a:buNone/>
        <a:defRPr sz="2500" b="0" kern="1200" cap="all" baseline="0">
          <a:solidFill>
            <a:schemeClr val="tx1"/>
          </a:solidFill>
          <a:latin typeface="+mj-lt"/>
          <a:ea typeface="+mj-ea"/>
          <a:cs typeface="+mj-cs"/>
        </a:defRPr>
      </a:lvl1pPr>
    </p:titleStyle>
    <p:bodyStyle>
      <a:lvl1pPr marL="285750" indent="-28575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000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572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085850" indent="-17145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480">
          <p15:clr>
            <a:srgbClr val="F26B43"/>
          </p15:clr>
        </p15:guide>
        <p15:guide id="8" pos="7224">
          <p15:clr>
            <a:srgbClr val="F26B43"/>
          </p15:clr>
        </p15:guide>
        <p15:guide id="9" orient="horz" pos="3840">
          <p15:clr>
            <a:srgbClr val="F26B43"/>
          </p15:clr>
        </p15:guide>
        <p15:guide id="10" orient="horz" pos="2160">
          <p15:clr>
            <a:srgbClr val="F26B43"/>
          </p15:clr>
        </p15:guide>
        <p15:guide id="11"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5499-7AFB-2846-B3F5-9758CF8123AB}"/>
              </a:ext>
            </a:extLst>
          </p:cNvPr>
          <p:cNvSpPr>
            <a:spLocks noGrp="1"/>
          </p:cNvSpPr>
          <p:nvPr>
            <p:ph type="ctrTitle"/>
          </p:nvPr>
        </p:nvSpPr>
        <p:spPr>
          <a:xfrm>
            <a:off x="7823860" y="1376413"/>
            <a:ext cx="3834793" cy="2697480"/>
          </a:xfrm>
        </p:spPr>
        <p:txBody>
          <a:bodyPr anchor="b">
            <a:normAutofit/>
          </a:bodyPr>
          <a:lstStyle/>
          <a:p>
            <a:r>
              <a:rPr lang="en-US"/>
              <a:t>AI Strategy and Tools for Executive Recruiting</a:t>
            </a:r>
          </a:p>
        </p:txBody>
      </p:sp>
      <p:sp>
        <p:nvSpPr>
          <p:cNvPr id="3" name="Subtitle 2">
            <a:extLst>
              <a:ext uri="{FF2B5EF4-FFF2-40B4-BE49-F238E27FC236}">
                <a16:creationId xmlns:a16="http://schemas.microsoft.com/office/drawing/2014/main" id="{137365E2-3A66-0319-9E9B-AACD26761F26}"/>
              </a:ext>
            </a:extLst>
          </p:cNvPr>
          <p:cNvSpPr>
            <a:spLocks noGrp="1"/>
          </p:cNvSpPr>
          <p:nvPr>
            <p:ph type="subTitle" idx="1"/>
          </p:nvPr>
        </p:nvSpPr>
        <p:spPr>
          <a:xfrm>
            <a:off x="7823860" y="4073893"/>
            <a:ext cx="3599210" cy="1162250"/>
          </a:xfrm>
        </p:spPr>
        <p:txBody>
          <a:bodyPr anchor="ctr">
            <a:normAutofit/>
          </a:bodyPr>
          <a:lstStyle/>
          <a:p>
            <a:r>
              <a:rPr lang="en-US"/>
              <a:t>Enhancing recruitment efficiency with advanced AI technology</a:t>
            </a:r>
          </a:p>
        </p:txBody>
      </p:sp>
      <p:pic>
        <p:nvPicPr>
          <p:cNvPr id="4" name="Picture 3" descr="Woman using cell phone at digital data science display">
            <a:extLst>
              <a:ext uri="{FF2B5EF4-FFF2-40B4-BE49-F238E27FC236}">
                <a16:creationId xmlns:a16="http://schemas.microsoft.com/office/drawing/2014/main" id="{428657B7-43BA-4E6F-BC40-C82500D131CB}"/>
              </a:ext>
            </a:extLst>
          </p:cNvPr>
          <p:cNvPicPr>
            <a:picLocks noChangeAspect="1"/>
          </p:cNvPicPr>
          <p:nvPr/>
        </p:nvPicPr>
        <p:blipFill>
          <a:blip r:embed="rId3"/>
          <a:srcRect l="14048" r="6297" b="-2"/>
          <a:stretch>
            <a:fillRect/>
          </a:stretch>
        </p:blipFill>
        <p:spPr>
          <a:xfrm>
            <a:off x="20" y="10"/>
            <a:ext cx="7274382" cy="6095990"/>
          </a:xfrm>
          <a:custGeom>
            <a:avLst/>
            <a:gdLst>
              <a:gd name="connsiteX0" fmla="*/ 0 w 7274402"/>
              <a:gd name="connsiteY0" fmla="*/ 0 h 6096000"/>
              <a:gd name="connsiteX1" fmla="*/ 7274402 w 7274402"/>
              <a:gd name="connsiteY1" fmla="*/ 0 h 6096000"/>
              <a:gd name="connsiteX2" fmla="*/ 7274402 w 7274402"/>
              <a:gd name="connsiteY2" fmla="*/ 5598011 h 6096000"/>
              <a:gd name="connsiteX3" fmla="*/ 6779450 w 7274402"/>
              <a:gd name="connsiteY3" fmla="*/ 6096000 h 6096000"/>
              <a:gd name="connsiteX4" fmla="*/ 0 w 7274402"/>
              <a:gd name="connsiteY4" fmla="*/ 6096000 h 60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4402" h="6096000">
                <a:moveTo>
                  <a:pt x="0" y="0"/>
                </a:moveTo>
                <a:lnTo>
                  <a:pt x="7274402" y="0"/>
                </a:lnTo>
                <a:lnTo>
                  <a:pt x="7274402" y="5598011"/>
                </a:lnTo>
                <a:cubicBezTo>
                  <a:pt x="7274402" y="5873043"/>
                  <a:pt x="7052804" y="6096000"/>
                  <a:pt x="6779450" y="6096000"/>
                </a:cubicBezTo>
                <a:lnTo>
                  <a:pt x="0" y="6096000"/>
                </a:lnTo>
                <a:close/>
              </a:path>
            </a:pathLst>
          </a:custGeom>
          <a:noFill/>
        </p:spPr>
      </p:pic>
    </p:spTree>
    <p:extLst>
      <p:ext uri="{BB962C8B-B14F-4D97-AF65-F5344CB8AC3E}">
        <p14:creationId xmlns:p14="http://schemas.microsoft.com/office/powerpoint/2010/main" val="405454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42"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ACA1E-3771-71BC-2813-AB8D0F6E2D33}"/>
              </a:ext>
            </a:extLst>
          </p:cNvPr>
          <p:cNvSpPr>
            <a:spLocks noGrp="1"/>
          </p:cNvSpPr>
          <p:nvPr>
            <p:ph type="title"/>
          </p:nvPr>
        </p:nvSpPr>
        <p:spPr>
          <a:xfrm>
            <a:off x="213702" y="1940943"/>
            <a:ext cx="11095346" cy="4917058"/>
          </a:xfrm>
        </p:spPr>
        <p:txBody>
          <a:bodyPr anchor="b">
            <a:normAutofit/>
          </a:bodyPr>
          <a:lstStyle/>
          <a:p>
            <a:r>
              <a:rPr lang="en-US" b="1" cap="none">
                <a:ln w="6600">
                  <a:solidFill>
                    <a:schemeClr val="accent2"/>
                  </a:solidFill>
                  <a:prstDash val="solid"/>
                </a:ln>
                <a:solidFill>
                  <a:srgbClr val="FFFFFF"/>
                </a:solidFill>
                <a:effectLst>
                  <a:outerShdw dist="38100" dir="2700000" algn="tl" rotWithShape="0">
                    <a:schemeClr val="accent2"/>
                  </a:outerShdw>
                </a:effectLst>
              </a:rPr>
              <a:t>AI Strategy and Tools for Executive Recruiting</a:t>
            </a:r>
          </a:p>
        </p:txBody>
      </p:sp>
    </p:spTree>
    <p:extLst>
      <p:ext uri="{BB962C8B-B14F-4D97-AF65-F5344CB8AC3E}">
        <p14:creationId xmlns:p14="http://schemas.microsoft.com/office/powerpoint/2010/main" val="1441446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6F77-8606-BCC6-A041-FF3B0B785AB4}"/>
              </a:ext>
            </a:extLst>
          </p:cNvPr>
          <p:cNvSpPr>
            <a:spLocks noGrp="1"/>
          </p:cNvSpPr>
          <p:nvPr>
            <p:ph type="title"/>
          </p:nvPr>
        </p:nvSpPr>
        <p:spPr>
          <a:xfrm>
            <a:off x="768096" y="822960"/>
            <a:ext cx="7196328" cy="1068324"/>
          </a:xfrm>
        </p:spPr>
        <p:txBody>
          <a:bodyPr anchor="t">
            <a:normAutofit/>
          </a:bodyPr>
          <a:lstStyle/>
          <a:p>
            <a:r>
              <a:rPr lang="en-US"/>
              <a:t>Introduction to AI in Executive Recruiting</a:t>
            </a:r>
          </a:p>
        </p:txBody>
      </p:sp>
      <p:sp>
        <p:nvSpPr>
          <p:cNvPr id="4" name="Content Placeholder 3">
            <a:extLst>
              <a:ext uri="{FF2B5EF4-FFF2-40B4-BE49-F238E27FC236}">
                <a16:creationId xmlns:a16="http://schemas.microsoft.com/office/drawing/2014/main" id="{7666D64D-3747-2333-AE52-B092D309C77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None/>
            </a:pPr>
            <a:r>
              <a:rPr lang="en-US" b="1" dirty="0"/>
              <a:t>Traditional Recruitment Challenges</a:t>
            </a:r>
          </a:p>
          <a:p>
            <a:pPr marL="0" lvl="1" indent="0">
              <a:lnSpc>
                <a:spcPct val="110000"/>
              </a:lnSpc>
              <a:buNone/>
            </a:pPr>
            <a:r>
              <a:rPr dirty="0"/>
              <a:t>Manual methods like networking and referrals are time-consuming and limited in talent scope.</a:t>
            </a:r>
            <a:endParaRPr lang="en-US" dirty="0"/>
          </a:p>
          <a:p>
            <a:pPr marL="0" indent="0">
              <a:lnSpc>
                <a:spcPct val="110000"/>
              </a:lnSpc>
              <a:spcBef>
                <a:spcPts val="2500"/>
              </a:spcBef>
              <a:buNone/>
            </a:pPr>
            <a:r>
              <a:rPr lang="en-US" b="1" dirty="0"/>
              <a:t>AI-Driven Talent Identification</a:t>
            </a:r>
          </a:p>
          <a:p>
            <a:pPr marL="0" lvl="1" indent="0">
              <a:lnSpc>
                <a:spcPct val="110000"/>
              </a:lnSpc>
              <a:buNone/>
            </a:pPr>
            <a:r>
              <a:rPr dirty="0"/>
              <a:t>AI uses machine learning and natural language processing to analyze large datasets for candidate matching.</a:t>
            </a:r>
            <a:endParaRPr lang="en-US" dirty="0"/>
          </a:p>
          <a:p>
            <a:pPr marL="0" indent="0">
              <a:lnSpc>
                <a:spcPct val="110000"/>
              </a:lnSpc>
              <a:spcBef>
                <a:spcPts val="2500"/>
              </a:spcBef>
              <a:buNone/>
            </a:pPr>
            <a:r>
              <a:rPr lang="en-US" b="1" dirty="0"/>
              <a:t>Broader Talent Access</a:t>
            </a:r>
          </a:p>
          <a:p>
            <a:pPr marL="0" lvl="1" indent="0">
              <a:lnSpc>
                <a:spcPct val="110000"/>
              </a:lnSpc>
              <a:buNone/>
            </a:pPr>
            <a:r>
              <a:rPr dirty="0"/>
              <a:t>AI enables access to a wider talent pool, improving efficiency and decision-making speed.</a:t>
            </a:r>
            <a:endParaRPr lang="en-US" dirty="0"/>
          </a:p>
          <a:p>
            <a:pPr marL="0" indent="0">
              <a:lnSpc>
                <a:spcPct val="110000"/>
              </a:lnSpc>
              <a:spcBef>
                <a:spcPts val="2500"/>
              </a:spcBef>
              <a:buNone/>
            </a:pPr>
            <a:r>
              <a:rPr lang="en-US" b="1" dirty="0"/>
              <a:t>Predictive Analytics in Hiring</a:t>
            </a:r>
          </a:p>
          <a:p>
            <a:pPr marL="0" lvl="1" indent="0">
              <a:lnSpc>
                <a:spcPct val="110000"/>
              </a:lnSpc>
              <a:buNone/>
            </a:pPr>
            <a:r>
              <a:rPr dirty="0"/>
              <a:t>Predictive analytics forecast candidate success, enhancing precision in executive placements.</a:t>
            </a:r>
            <a:endParaRPr lang="en-US" dirty="0"/>
          </a:p>
        </p:txBody>
      </p:sp>
      <p:pic>
        <p:nvPicPr>
          <p:cNvPr id="5" name="Content Placeholder 4" descr="Woman in the future. Half-human, half-robot: The hominid robot manages interactive system. Robot technology will soon take the place of people. Who will win? Is humanity, or is cyborg?">
            <a:extLst>
              <a:ext uri="{FF2B5EF4-FFF2-40B4-BE49-F238E27FC236}">
                <a16:creationId xmlns:a16="http://schemas.microsoft.com/office/drawing/2014/main" id="{DF82ABFD-8574-4B65-A63E-A2E75CE0DF1A}"/>
              </a:ext>
            </a:extLst>
          </p:cNvPr>
          <p:cNvPicPr>
            <a:picLocks noGrp="1" noChangeAspect="1"/>
          </p:cNvPicPr>
          <p:nvPr>
            <p:ph type="pic" sz="quarter" idx="15"/>
          </p:nvPr>
        </p:nvPicPr>
        <p:blipFill>
          <a:blip r:embed="rId3"/>
          <a:srcRect l="31762" r="13261"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349842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10455-724A-3E35-B494-78A61A52DBF0}"/>
              </a:ext>
            </a:extLst>
          </p:cNvPr>
          <p:cNvSpPr>
            <a:spLocks noGrp="1"/>
          </p:cNvSpPr>
          <p:nvPr>
            <p:ph type="title"/>
          </p:nvPr>
        </p:nvSpPr>
        <p:spPr>
          <a:xfrm>
            <a:off x="7223912" y="822960"/>
            <a:ext cx="4243345" cy="1089702"/>
          </a:xfrm>
        </p:spPr>
        <p:txBody>
          <a:bodyPr anchor="t">
            <a:normAutofit/>
          </a:bodyPr>
          <a:lstStyle/>
          <a:p>
            <a:r>
              <a:rPr lang="en-US"/>
              <a:t>Benefits of AI in Executive Recruiting</a:t>
            </a:r>
          </a:p>
        </p:txBody>
      </p:sp>
      <p:pic>
        <p:nvPicPr>
          <p:cNvPr id="5" name="Content Placeholder 4" descr="Stock photograph of job resume inside orange folder.">
            <a:extLst>
              <a:ext uri="{FF2B5EF4-FFF2-40B4-BE49-F238E27FC236}">
                <a16:creationId xmlns:a16="http://schemas.microsoft.com/office/drawing/2014/main" id="{9BA92065-EFA1-47F4-8BC5-8A514A0959D1}"/>
              </a:ext>
            </a:extLst>
          </p:cNvPr>
          <p:cNvPicPr>
            <a:picLocks noGrp="1" noChangeAspect="1"/>
          </p:cNvPicPr>
          <p:nvPr>
            <p:ph type="pic" sz="quarter" idx="15"/>
          </p:nvPr>
        </p:nvPicPr>
        <p:blipFill>
          <a:blip r:embed="rId3"/>
          <a:srcRect l="8096" r="20251" b="-1"/>
          <a:stretch>
            <a:fillRect/>
          </a:stretch>
        </p:blipFill>
        <p:spPr>
          <a:xfrm>
            <a:off x="20" y="10"/>
            <a:ext cx="6548514" cy="6100454"/>
          </a:xfrm>
          <a:prstGeom prst="rect">
            <a:avLst/>
          </a:prstGeom>
          <a:noFill/>
        </p:spPr>
      </p:pic>
      <p:sp>
        <p:nvSpPr>
          <p:cNvPr id="4" name="Content Placeholder 3">
            <a:extLst>
              <a:ext uri="{FF2B5EF4-FFF2-40B4-BE49-F238E27FC236}">
                <a16:creationId xmlns:a16="http://schemas.microsoft.com/office/drawing/2014/main" id="{82F91D44-C1FB-4AF7-D3BF-1F2B3F2A396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223069" y="1988820"/>
            <a:ext cx="4244188" cy="4111644"/>
          </a:xfrm>
        </p:spPr>
        <p:txBody>
          <a:bodyPr>
            <a:normAutofit/>
          </a:bodyPr>
          <a:lstStyle/>
          <a:p>
            <a:pPr marL="0" indent="0">
              <a:lnSpc>
                <a:spcPct val="110000"/>
              </a:lnSpc>
              <a:spcBef>
                <a:spcPts val="2500"/>
              </a:spcBef>
              <a:buFont typeface="Arial" panose="020B0604020202020204" pitchFamily="34" charset="0"/>
              <a:buNone/>
            </a:pPr>
            <a:r>
              <a:rPr lang="en-US" sz="1200" b="1"/>
              <a:t>Automation of Screening Tasks</a:t>
            </a:r>
          </a:p>
          <a:p>
            <a:pPr marL="0" lvl="1" indent="0">
              <a:lnSpc>
                <a:spcPct val="110000"/>
              </a:lnSpc>
              <a:buFont typeface="Arial" panose="020B0604020202020204" pitchFamily="34" charset="0"/>
              <a:buNone/>
            </a:pPr>
            <a:r>
              <a:rPr lang="en-US" sz="1200"/>
              <a:t>AI automates resume screening and interview scheduling, saving recruiters significant time and effort.</a:t>
            </a:r>
          </a:p>
          <a:p>
            <a:pPr marL="0" indent="0">
              <a:lnSpc>
                <a:spcPct val="110000"/>
              </a:lnSpc>
              <a:spcBef>
                <a:spcPts val="2500"/>
              </a:spcBef>
              <a:buFont typeface="Arial" panose="020B0604020202020204" pitchFamily="34" charset="0"/>
              <a:buNone/>
            </a:pPr>
            <a:r>
              <a:rPr lang="en-US" sz="1200" b="1"/>
              <a:t>Reduction of Hiring Bias</a:t>
            </a:r>
          </a:p>
          <a:p>
            <a:pPr marL="0" lvl="1" indent="0">
              <a:lnSpc>
                <a:spcPct val="110000"/>
              </a:lnSpc>
              <a:buFont typeface="Arial" panose="020B0604020202020204" pitchFamily="34" charset="0"/>
              <a:buNone/>
            </a:pPr>
            <a:r>
              <a:rPr lang="en-US" sz="1200"/>
              <a:t>AI uses structured assessments to minimize unconscious bias, promoting fairness in recruitment.</a:t>
            </a:r>
          </a:p>
          <a:p>
            <a:pPr marL="0" indent="0">
              <a:lnSpc>
                <a:spcPct val="110000"/>
              </a:lnSpc>
              <a:spcBef>
                <a:spcPts val="2500"/>
              </a:spcBef>
              <a:buFont typeface="Arial" panose="020B0604020202020204" pitchFamily="34" charset="0"/>
              <a:buNone/>
            </a:pPr>
            <a:r>
              <a:rPr lang="en-US" sz="1200" b="1"/>
              <a:t>Predictive Analytics for Hiring</a:t>
            </a:r>
          </a:p>
          <a:p>
            <a:pPr marL="0" lvl="1" indent="0">
              <a:lnSpc>
                <a:spcPct val="110000"/>
              </a:lnSpc>
              <a:buFont typeface="Arial" panose="020B0604020202020204" pitchFamily="34" charset="0"/>
              <a:buNone/>
            </a:pPr>
            <a:r>
              <a:rPr lang="en-US" sz="1200"/>
              <a:t>AI predicts candidate success using historical data and behavioral patterns, improving hiring decisions.</a:t>
            </a:r>
          </a:p>
          <a:p>
            <a:pPr marL="0" indent="0">
              <a:lnSpc>
                <a:spcPct val="110000"/>
              </a:lnSpc>
              <a:spcBef>
                <a:spcPts val="2500"/>
              </a:spcBef>
              <a:buFont typeface="Arial" panose="020B0604020202020204" pitchFamily="34" charset="0"/>
              <a:buNone/>
            </a:pPr>
            <a:r>
              <a:rPr lang="en-US" sz="1200" b="1"/>
              <a:t>Enhanced Recruiter Effectiveness</a:t>
            </a:r>
          </a:p>
          <a:p>
            <a:pPr marL="0" lvl="1" indent="0">
              <a:lnSpc>
                <a:spcPct val="110000"/>
              </a:lnSpc>
              <a:buFont typeface="Arial" panose="020B0604020202020204" pitchFamily="34" charset="0"/>
              <a:buNone/>
            </a:pPr>
            <a:r>
              <a:rPr lang="en-US" sz="1200"/>
              <a:t>AI empowers recruiters to focus on relationship-building by handling data-intensive tasks efficiently.</a:t>
            </a:r>
          </a:p>
        </p:txBody>
      </p:sp>
    </p:spTree>
    <p:extLst>
      <p:ext uri="{BB962C8B-B14F-4D97-AF65-F5344CB8AC3E}">
        <p14:creationId xmlns:p14="http://schemas.microsoft.com/office/powerpoint/2010/main" val="14538336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B6A08-3E3D-AAE6-5480-F744F9652B4A}"/>
              </a:ext>
            </a:extLst>
          </p:cNvPr>
          <p:cNvSpPr>
            <a:spLocks noGrp="1"/>
          </p:cNvSpPr>
          <p:nvPr>
            <p:ph type="title"/>
          </p:nvPr>
        </p:nvSpPr>
        <p:spPr>
          <a:xfrm>
            <a:off x="768096" y="822960"/>
            <a:ext cx="7196328" cy="1068324"/>
          </a:xfrm>
        </p:spPr>
        <p:txBody>
          <a:bodyPr anchor="t">
            <a:normAutofit/>
          </a:bodyPr>
          <a:lstStyle/>
          <a:p>
            <a:r>
              <a:rPr lang="en-US"/>
              <a:t>Key AI Tools for Executive Recruiting</a:t>
            </a:r>
          </a:p>
        </p:txBody>
      </p:sp>
      <p:sp>
        <p:nvSpPr>
          <p:cNvPr id="4" name="Content Placeholder 3">
            <a:extLst>
              <a:ext uri="{FF2B5EF4-FFF2-40B4-BE49-F238E27FC236}">
                <a16:creationId xmlns:a16="http://schemas.microsoft.com/office/drawing/2014/main" id="{69A4F829-F9CF-E18A-0EAB-F5AB93D79A4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AI-Powered Applicant Tracking</a:t>
            </a:r>
          </a:p>
          <a:p>
            <a:pPr marL="0" lvl="1" indent="0">
              <a:lnSpc>
                <a:spcPct val="110000"/>
              </a:lnSpc>
              <a:buFont typeface="Arial" panose="020B0604020202020204" pitchFamily="34" charset="0"/>
              <a:buNone/>
            </a:pPr>
            <a:r>
              <a:t>AI-driven ATS use NLP to evaluate resumes based on leadership qualities and identify top candidates efficiently.</a:t>
            </a:r>
            <a:endParaRPr lang="en-US"/>
          </a:p>
          <a:p>
            <a:pPr marL="0" indent="0">
              <a:lnSpc>
                <a:spcPct val="110000"/>
              </a:lnSpc>
              <a:spcBef>
                <a:spcPts val="2500"/>
              </a:spcBef>
              <a:buFont typeface="Arial" panose="020B0604020202020204" pitchFamily="34" charset="0"/>
              <a:buNone/>
            </a:pPr>
            <a:r>
              <a:rPr lang="en-US" b="1"/>
              <a:t>Predictive Analytics and Machine Learning</a:t>
            </a:r>
          </a:p>
          <a:p>
            <a:pPr marL="0" lvl="1" indent="0">
              <a:lnSpc>
                <a:spcPct val="110000"/>
              </a:lnSpc>
              <a:buFont typeface="Arial" panose="020B0604020202020204" pitchFamily="34" charset="0"/>
              <a:buNone/>
            </a:pPr>
            <a:r>
              <a:t>Machine learning platforms analyze hiring data to predict candidate success and cultural fit for better hiring decisions.</a:t>
            </a:r>
            <a:endParaRPr lang="en-US"/>
          </a:p>
          <a:p>
            <a:pPr marL="0" indent="0">
              <a:lnSpc>
                <a:spcPct val="110000"/>
              </a:lnSpc>
              <a:spcBef>
                <a:spcPts val="2500"/>
              </a:spcBef>
              <a:buFont typeface="Arial" panose="020B0604020202020204" pitchFamily="34" charset="0"/>
              <a:buNone/>
            </a:pPr>
            <a:r>
              <a:rPr lang="en-US" b="1"/>
              <a:t>AI Chatbots and Candidate Engagement</a:t>
            </a:r>
          </a:p>
          <a:p>
            <a:pPr marL="0" lvl="1" indent="0">
              <a:lnSpc>
                <a:spcPct val="110000"/>
              </a:lnSpc>
              <a:buFont typeface="Arial" panose="020B0604020202020204" pitchFamily="34" charset="0"/>
              <a:buNone/>
            </a:pPr>
            <a:r>
              <a:t>AI chatbots provide instant, personalized communication to enhance candidate experience throughout the recruitment process.</a:t>
            </a:r>
            <a:endParaRPr lang="en-US"/>
          </a:p>
          <a:p>
            <a:pPr marL="0" indent="0">
              <a:lnSpc>
                <a:spcPct val="110000"/>
              </a:lnSpc>
              <a:spcBef>
                <a:spcPts val="2500"/>
              </a:spcBef>
              <a:buFont typeface="Arial" panose="020B0604020202020204" pitchFamily="34" charset="0"/>
              <a:buNone/>
            </a:pPr>
            <a:r>
              <a:rPr lang="en-US" b="1"/>
              <a:t>Virtual Interviews and Online Assessments</a:t>
            </a:r>
          </a:p>
          <a:p>
            <a:pPr marL="0" lvl="1" indent="0">
              <a:lnSpc>
                <a:spcPct val="110000"/>
              </a:lnSpc>
              <a:buFont typeface="Arial" panose="020B0604020202020204" pitchFamily="34" charset="0"/>
              <a:buNone/>
            </a:pPr>
            <a:r>
              <a:t>Virtual tools automate evaluations of personality, cognition, and situational judgment for comprehensive candidate insights.</a:t>
            </a:r>
            <a:endParaRPr lang="en-US"/>
          </a:p>
        </p:txBody>
      </p:sp>
      <p:pic>
        <p:nvPicPr>
          <p:cNvPr id="5" name="Content Placeholder 4" descr="AI Artificial intelligence abstract neural network future technology internet of things big data">
            <a:extLst>
              <a:ext uri="{FF2B5EF4-FFF2-40B4-BE49-F238E27FC236}">
                <a16:creationId xmlns:a16="http://schemas.microsoft.com/office/drawing/2014/main" id="{22A8F99C-D6F7-4C55-BD99-A470A91887C1}"/>
              </a:ext>
            </a:extLst>
          </p:cNvPr>
          <p:cNvPicPr>
            <a:picLocks noGrp="1" noChangeAspect="1"/>
          </p:cNvPicPr>
          <p:nvPr>
            <p:ph type="pic" sz="quarter" idx="15"/>
          </p:nvPr>
        </p:nvPicPr>
        <p:blipFill>
          <a:blip r:embed="rId3"/>
          <a:srcRect l="28843" r="28208"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18090833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2EDDF-4465-903D-48FE-05193B1B312B}"/>
              </a:ext>
            </a:extLst>
          </p:cNvPr>
          <p:cNvSpPr>
            <a:spLocks noGrp="1"/>
          </p:cNvSpPr>
          <p:nvPr>
            <p:ph type="title"/>
          </p:nvPr>
        </p:nvSpPr>
        <p:spPr>
          <a:xfrm>
            <a:off x="768096" y="822960"/>
            <a:ext cx="7196328" cy="1068324"/>
          </a:xfrm>
        </p:spPr>
        <p:txBody>
          <a:bodyPr anchor="t">
            <a:normAutofit/>
          </a:bodyPr>
          <a:lstStyle/>
          <a:p>
            <a:r>
              <a:rPr lang="en-US"/>
              <a:t>Case Studies and Examples</a:t>
            </a:r>
          </a:p>
        </p:txBody>
      </p:sp>
      <p:sp>
        <p:nvSpPr>
          <p:cNvPr id="4" name="Content Placeholder 3">
            <a:extLst>
              <a:ext uri="{FF2B5EF4-FFF2-40B4-BE49-F238E27FC236}">
                <a16:creationId xmlns:a16="http://schemas.microsoft.com/office/drawing/2014/main" id="{1211024E-B44C-D00E-CC95-ABFA72FE7F2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Streamlined Resume Analysis</a:t>
            </a:r>
          </a:p>
          <a:p>
            <a:pPr marL="0" lvl="1" indent="0">
              <a:lnSpc>
                <a:spcPct val="110000"/>
              </a:lnSpc>
              <a:buFont typeface="Arial" panose="020B0604020202020204" pitchFamily="34" charset="0"/>
              <a:buNone/>
            </a:pPr>
            <a:r>
              <a:t>AI helps reduce screening time by automating resume analysis, enabling recruiters to focus on candidate engagement.</a:t>
            </a:r>
            <a:endParaRPr lang="en-US"/>
          </a:p>
          <a:p>
            <a:pPr marL="0" indent="0">
              <a:lnSpc>
                <a:spcPct val="110000"/>
              </a:lnSpc>
              <a:spcBef>
                <a:spcPts val="2500"/>
              </a:spcBef>
              <a:buFont typeface="Arial" panose="020B0604020202020204" pitchFamily="34" charset="0"/>
              <a:buNone/>
            </a:pPr>
            <a:r>
              <a:rPr lang="en-US" b="1"/>
              <a:t>Productivity Gains with AI</a:t>
            </a:r>
          </a:p>
          <a:p>
            <a:pPr marL="0" lvl="1" indent="0">
              <a:lnSpc>
                <a:spcPct val="110000"/>
              </a:lnSpc>
              <a:buFont typeface="Arial" panose="020B0604020202020204" pitchFamily="34" charset="0"/>
              <a:buNone/>
            </a:pPr>
            <a:r>
              <a:t>Integration of AI in recruitment workflows can boost productivity by over 60%, enhancing recruiter efficiency.</a:t>
            </a:r>
            <a:endParaRPr lang="en-US"/>
          </a:p>
          <a:p>
            <a:pPr marL="0" indent="0">
              <a:lnSpc>
                <a:spcPct val="110000"/>
              </a:lnSpc>
              <a:spcBef>
                <a:spcPts val="2500"/>
              </a:spcBef>
              <a:buFont typeface="Arial" panose="020B0604020202020204" pitchFamily="34" charset="0"/>
              <a:buNone/>
            </a:pPr>
            <a:r>
              <a:rPr lang="en-US" b="1"/>
              <a:t>Automation of Routine Tasks</a:t>
            </a:r>
          </a:p>
          <a:p>
            <a:pPr marL="0" lvl="1" indent="0">
              <a:lnSpc>
                <a:spcPct val="110000"/>
              </a:lnSpc>
              <a:buFont typeface="Arial" panose="020B0604020202020204" pitchFamily="34" charset="0"/>
              <a:buNone/>
            </a:pPr>
            <a:r>
              <a:t>AI agents automate candidate monitoring, CRM updates, and follow-up communications, freeing recruiters from repetitive work.</a:t>
            </a:r>
            <a:endParaRPr lang="en-US"/>
          </a:p>
          <a:p>
            <a:pPr marL="0" indent="0">
              <a:lnSpc>
                <a:spcPct val="110000"/>
              </a:lnSpc>
              <a:spcBef>
                <a:spcPts val="2500"/>
              </a:spcBef>
              <a:buFont typeface="Arial" panose="020B0604020202020204" pitchFamily="34" charset="0"/>
              <a:buNone/>
            </a:pPr>
            <a:r>
              <a:rPr lang="en-US" b="1"/>
              <a:t>Enhanced Recruitment Experience</a:t>
            </a:r>
          </a:p>
          <a:p>
            <a:pPr marL="0" lvl="1" indent="0">
              <a:lnSpc>
                <a:spcPct val="110000"/>
              </a:lnSpc>
              <a:buFont typeface="Arial" panose="020B0604020202020204" pitchFamily="34" charset="0"/>
              <a:buNone/>
            </a:pPr>
            <a:r>
              <a:t>AI enables recruiters to spend more time in meaningful candidate conversations, improving client satisfaction.</a:t>
            </a:r>
            <a:endParaRPr lang="en-US"/>
          </a:p>
        </p:txBody>
      </p:sp>
      <p:pic>
        <p:nvPicPr>
          <p:cNvPr id="5" name="Content Placeholder 4" descr="Search for contacts">
            <a:extLst>
              <a:ext uri="{FF2B5EF4-FFF2-40B4-BE49-F238E27FC236}">
                <a16:creationId xmlns:a16="http://schemas.microsoft.com/office/drawing/2014/main" id="{A61E30CA-E45A-4B74-9B5A-B4741E89BC4E}"/>
              </a:ext>
            </a:extLst>
          </p:cNvPr>
          <p:cNvPicPr>
            <a:picLocks noGrp="1" noChangeAspect="1"/>
          </p:cNvPicPr>
          <p:nvPr>
            <p:ph type="pic" sz="quarter" idx="15"/>
          </p:nvPr>
        </p:nvPicPr>
        <p:blipFill>
          <a:blip r:embed="rId3"/>
          <a:srcRect l="27716" r="29334"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23156580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1988-3987-ED27-A65E-8D53969B15A2}"/>
              </a:ext>
            </a:extLst>
          </p:cNvPr>
          <p:cNvSpPr>
            <a:spLocks noGrp="1"/>
          </p:cNvSpPr>
          <p:nvPr>
            <p:ph type="title"/>
          </p:nvPr>
        </p:nvSpPr>
        <p:spPr>
          <a:xfrm>
            <a:off x="768096" y="822960"/>
            <a:ext cx="7196328" cy="1068324"/>
          </a:xfrm>
        </p:spPr>
        <p:txBody>
          <a:bodyPr anchor="t">
            <a:normAutofit/>
          </a:bodyPr>
          <a:lstStyle/>
          <a:p>
            <a:r>
              <a:rPr lang="en-US"/>
              <a:t>Challenges and Ethical Considerations</a:t>
            </a:r>
          </a:p>
        </p:txBody>
      </p:sp>
      <p:sp>
        <p:nvSpPr>
          <p:cNvPr id="4" name="Content Placeholder 3">
            <a:extLst>
              <a:ext uri="{FF2B5EF4-FFF2-40B4-BE49-F238E27FC236}">
                <a16:creationId xmlns:a16="http://schemas.microsoft.com/office/drawing/2014/main" id="{8B00571C-8A0F-5138-7B38-877AC23E93E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Understanding Team Dynamics</a:t>
            </a:r>
          </a:p>
          <a:p>
            <a:pPr marL="0" lvl="1" indent="0">
              <a:lnSpc>
                <a:spcPct val="110000"/>
              </a:lnSpc>
              <a:buFont typeface="Arial" panose="020B0604020202020204" pitchFamily="34" charset="0"/>
              <a:buNone/>
            </a:pPr>
            <a:r>
              <a:t>AI may overlook team dynamics and cultural fit due to reliance on quantifiable data, unlike human recruiters.</a:t>
            </a:r>
            <a:endParaRPr lang="en-US"/>
          </a:p>
          <a:p>
            <a:pPr marL="0" indent="0">
              <a:lnSpc>
                <a:spcPct val="110000"/>
              </a:lnSpc>
              <a:spcBef>
                <a:spcPts val="2500"/>
              </a:spcBef>
              <a:buFont typeface="Arial" panose="020B0604020202020204" pitchFamily="34" charset="0"/>
              <a:buNone/>
            </a:pPr>
            <a:r>
              <a:rPr lang="en-US" b="1"/>
              <a:t>Bias and Fairness Risks</a:t>
            </a:r>
          </a:p>
          <a:p>
            <a:pPr marL="0" lvl="1" indent="0">
              <a:lnSpc>
                <a:spcPct val="110000"/>
              </a:lnSpc>
              <a:buFont typeface="Arial" panose="020B0604020202020204" pitchFamily="34" charset="0"/>
              <a:buNone/>
            </a:pPr>
            <a:r>
              <a:t>AI can perpetuate biases if training data is not managed properly, requiring ethical oversight to ensure fairness.</a:t>
            </a:r>
            <a:endParaRPr lang="en-US"/>
          </a:p>
          <a:p>
            <a:pPr marL="0" indent="0">
              <a:lnSpc>
                <a:spcPct val="110000"/>
              </a:lnSpc>
              <a:spcBef>
                <a:spcPts val="2500"/>
              </a:spcBef>
              <a:buFont typeface="Arial" panose="020B0604020202020204" pitchFamily="34" charset="0"/>
              <a:buNone/>
            </a:pPr>
            <a:r>
              <a:rPr lang="en-US" b="1"/>
              <a:t>Transparency and Accountability</a:t>
            </a:r>
          </a:p>
          <a:p>
            <a:pPr marL="0" lvl="1" indent="0">
              <a:lnSpc>
                <a:spcPct val="110000"/>
              </a:lnSpc>
              <a:buFont typeface="Arial" panose="020B0604020202020204" pitchFamily="34" charset="0"/>
              <a:buNone/>
            </a:pPr>
            <a:r>
              <a:t>Transparent AI decision-making and human oversight are essential for building trust and maintaining accountability.</a:t>
            </a:r>
            <a:endParaRPr lang="en-US"/>
          </a:p>
          <a:p>
            <a:pPr marL="0" indent="0">
              <a:lnSpc>
                <a:spcPct val="110000"/>
              </a:lnSpc>
              <a:spcBef>
                <a:spcPts val="2500"/>
              </a:spcBef>
              <a:buFont typeface="Arial" panose="020B0604020202020204" pitchFamily="34" charset="0"/>
              <a:buNone/>
            </a:pPr>
            <a:r>
              <a:rPr lang="en-US" b="1"/>
              <a:t>Data Privacy and Security</a:t>
            </a:r>
          </a:p>
          <a:p>
            <a:pPr marL="0" lvl="1" indent="0">
              <a:lnSpc>
                <a:spcPct val="110000"/>
              </a:lnSpc>
              <a:buFont typeface="Arial" panose="020B0604020202020204" pitchFamily="34" charset="0"/>
              <a:buNone/>
            </a:pPr>
            <a:r>
              <a:t>Protecting data privacy and security is critical when implementing AI tools in executive recruiting.</a:t>
            </a:r>
            <a:endParaRPr lang="en-US"/>
          </a:p>
        </p:txBody>
      </p:sp>
      <p:pic>
        <p:nvPicPr>
          <p:cNvPr id="5" name="Content Placeholder 4" descr="Hands holding each other">
            <a:extLst>
              <a:ext uri="{FF2B5EF4-FFF2-40B4-BE49-F238E27FC236}">
                <a16:creationId xmlns:a16="http://schemas.microsoft.com/office/drawing/2014/main" id="{038216A2-8A2F-44F1-8AE3-20C4A7B33792}"/>
              </a:ext>
            </a:extLst>
          </p:cNvPr>
          <p:cNvPicPr>
            <a:picLocks noGrp="1" noChangeAspect="1"/>
          </p:cNvPicPr>
          <p:nvPr>
            <p:ph type="pic" sz="quarter" idx="15"/>
          </p:nvPr>
        </p:nvPicPr>
        <p:blipFill>
          <a:blip r:embed="rId3"/>
          <a:srcRect l="30541" r="28370" b="1"/>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726332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57432-87DD-8D43-3D30-BC355624C77F}"/>
              </a:ext>
            </a:extLst>
          </p:cNvPr>
          <p:cNvSpPr>
            <a:spLocks noGrp="1"/>
          </p:cNvSpPr>
          <p:nvPr>
            <p:ph type="title"/>
          </p:nvPr>
        </p:nvSpPr>
        <p:spPr>
          <a:xfrm>
            <a:off x="768096" y="822960"/>
            <a:ext cx="7196328" cy="1068324"/>
          </a:xfrm>
        </p:spPr>
        <p:txBody>
          <a:bodyPr anchor="t">
            <a:normAutofit/>
          </a:bodyPr>
          <a:lstStyle/>
          <a:p>
            <a:r>
              <a:rPr lang="en-US"/>
              <a:t>Future Trends in AI for Executive Recruiting</a:t>
            </a:r>
          </a:p>
        </p:txBody>
      </p:sp>
      <p:sp>
        <p:nvSpPr>
          <p:cNvPr id="4" name="Content Placeholder 3">
            <a:extLst>
              <a:ext uri="{FF2B5EF4-FFF2-40B4-BE49-F238E27FC236}">
                <a16:creationId xmlns:a16="http://schemas.microsoft.com/office/drawing/2014/main" id="{869F6BBA-41AA-B67B-CF4B-E58B52122C0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Autonomous AI Agents</a:t>
            </a:r>
          </a:p>
          <a:p>
            <a:pPr marL="0" lvl="1" indent="0">
              <a:lnSpc>
                <a:spcPct val="110000"/>
              </a:lnSpc>
              <a:buFont typeface="Arial" panose="020B0604020202020204" pitchFamily="34" charset="0"/>
              <a:buNone/>
            </a:pPr>
            <a:r>
              <a:t>AI agents will proactively manage candidate monitoring, data updates, and intelligent outreach as digital teammates.</a:t>
            </a:r>
            <a:endParaRPr lang="en-US"/>
          </a:p>
          <a:p>
            <a:pPr marL="0" indent="0">
              <a:lnSpc>
                <a:spcPct val="110000"/>
              </a:lnSpc>
              <a:spcBef>
                <a:spcPts val="2500"/>
              </a:spcBef>
              <a:buFont typeface="Arial" panose="020B0604020202020204" pitchFamily="34" charset="0"/>
              <a:buNone/>
            </a:pPr>
            <a:r>
              <a:rPr lang="en-US" b="1"/>
              <a:t>Advanced Predictive Modeling</a:t>
            </a:r>
          </a:p>
          <a:p>
            <a:pPr marL="0" lvl="1" indent="0">
              <a:lnSpc>
                <a:spcPct val="110000"/>
              </a:lnSpc>
              <a:buFont typeface="Arial" panose="020B0604020202020204" pitchFamily="34" charset="0"/>
              <a:buNone/>
            </a:pPr>
            <a:r>
              <a:t>Predictive models will forecast long-term candidate success with increasing accuracy and sophistication.</a:t>
            </a:r>
            <a:endParaRPr lang="en-US"/>
          </a:p>
          <a:p>
            <a:pPr marL="0" indent="0">
              <a:lnSpc>
                <a:spcPct val="110000"/>
              </a:lnSpc>
              <a:spcBef>
                <a:spcPts val="2500"/>
              </a:spcBef>
              <a:buFont typeface="Arial" panose="020B0604020202020204" pitchFamily="34" charset="0"/>
              <a:buNone/>
            </a:pPr>
            <a:r>
              <a:rPr lang="en-US" b="1"/>
              <a:t>Wearable Technology Integration</a:t>
            </a:r>
          </a:p>
          <a:p>
            <a:pPr marL="0" lvl="1" indent="0">
              <a:lnSpc>
                <a:spcPct val="110000"/>
              </a:lnSpc>
              <a:buFont typeface="Arial" panose="020B0604020202020204" pitchFamily="34" charset="0"/>
              <a:buNone/>
            </a:pPr>
            <a:r>
              <a:t>AI integrated with wearable tech will provide real-time insights during candidate interactions.</a:t>
            </a:r>
            <a:endParaRPr lang="en-US"/>
          </a:p>
          <a:p>
            <a:pPr marL="0" indent="0">
              <a:lnSpc>
                <a:spcPct val="110000"/>
              </a:lnSpc>
              <a:spcBef>
                <a:spcPts val="2500"/>
              </a:spcBef>
              <a:buFont typeface="Arial" panose="020B0604020202020204" pitchFamily="34" charset="0"/>
              <a:buNone/>
            </a:pPr>
            <a:r>
              <a:rPr lang="en-US" b="1"/>
              <a:t>Ethical and Inclusive AI</a:t>
            </a:r>
          </a:p>
          <a:p>
            <a:pPr marL="0" lvl="1" indent="0">
              <a:lnSpc>
                <a:spcPct val="110000"/>
              </a:lnSpc>
              <a:buFont typeface="Arial" panose="020B0604020202020204" pitchFamily="34" charset="0"/>
              <a:buNone/>
            </a:pPr>
            <a:r>
              <a:t>Emphasis on transparency, fairness, and inclusive hiring practices in AI-driven recruiting processes.</a:t>
            </a:r>
            <a:endParaRPr lang="en-US"/>
          </a:p>
        </p:txBody>
      </p:sp>
      <p:pic>
        <p:nvPicPr>
          <p:cNvPr id="5" name="Content Placeholder 4" descr="Woman Getting to work on her code with virtual screen">
            <a:extLst>
              <a:ext uri="{FF2B5EF4-FFF2-40B4-BE49-F238E27FC236}">
                <a16:creationId xmlns:a16="http://schemas.microsoft.com/office/drawing/2014/main" id="{AEE26E1A-99A2-4F44-8F04-033972F5D4B4}"/>
              </a:ext>
            </a:extLst>
          </p:cNvPr>
          <p:cNvPicPr>
            <a:picLocks noGrp="1" noChangeAspect="1"/>
          </p:cNvPicPr>
          <p:nvPr>
            <p:ph type="pic" sz="quarter" idx="15"/>
          </p:nvPr>
        </p:nvPicPr>
        <p:blipFill>
          <a:blip r:embed="rId3"/>
          <a:srcRect l="37298" r="30489"/>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2008509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0C8B-E1C3-60CC-C221-6F436BAC55B9}"/>
              </a:ext>
            </a:extLst>
          </p:cNvPr>
          <p:cNvSpPr>
            <a:spLocks noGrp="1"/>
          </p:cNvSpPr>
          <p:nvPr>
            <p:ph type="title"/>
          </p:nvPr>
        </p:nvSpPr>
        <p:spPr>
          <a:xfrm>
            <a:off x="768096" y="822960"/>
            <a:ext cx="7196328" cy="1068324"/>
          </a:xfrm>
        </p:spPr>
        <p:txBody>
          <a:bodyPr anchor="t">
            <a:normAutofit/>
          </a:bodyPr>
          <a:lstStyle/>
          <a:p>
            <a:r>
              <a:rPr lang="en-US"/>
              <a:t>Summary and Recommendations</a:t>
            </a:r>
          </a:p>
        </p:txBody>
      </p:sp>
      <p:sp>
        <p:nvSpPr>
          <p:cNvPr id="4" name="Content Placeholder 3">
            <a:extLst>
              <a:ext uri="{FF2B5EF4-FFF2-40B4-BE49-F238E27FC236}">
                <a16:creationId xmlns:a16="http://schemas.microsoft.com/office/drawing/2014/main" id="{6FBA3C5A-DD67-85AA-1405-5544EAC86CD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8096" y="1996440"/>
            <a:ext cx="7196328" cy="4099560"/>
          </a:xfrm>
        </p:spPr>
        <p:txBody>
          <a:bodyPr>
            <a:normAutofit/>
          </a:bodyPr>
          <a:lstStyle/>
          <a:p>
            <a:pPr marL="0" indent="0">
              <a:lnSpc>
                <a:spcPct val="110000"/>
              </a:lnSpc>
              <a:spcBef>
                <a:spcPts val="2500"/>
              </a:spcBef>
              <a:buFont typeface="Arial" panose="020B0604020202020204" pitchFamily="34" charset="0"/>
              <a:buNone/>
            </a:pPr>
            <a:r>
              <a:rPr lang="en-US" b="1"/>
              <a:t>AI Benefits in Recruiting</a:t>
            </a:r>
          </a:p>
          <a:p>
            <a:pPr marL="0" lvl="1" indent="0">
              <a:lnSpc>
                <a:spcPct val="110000"/>
              </a:lnSpc>
              <a:buFont typeface="Arial" panose="020B0604020202020204" pitchFamily="34" charset="0"/>
              <a:buNone/>
            </a:pPr>
            <a:r>
              <a:t>AI improves recruitment efficiency, reduces bias, and supports data-driven hiring decisions for better candidate matches.</a:t>
            </a:r>
            <a:endParaRPr lang="en-US"/>
          </a:p>
          <a:p>
            <a:pPr marL="0" indent="0">
              <a:lnSpc>
                <a:spcPct val="110000"/>
              </a:lnSpc>
              <a:spcBef>
                <a:spcPts val="2500"/>
              </a:spcBef>
              <a:buFont typeface="Arial" panose="020B0604020202020204" pitchFamily="34" charset="0"/>
              <a:buNone/>
            </a:pPr>
            <a:r>
              <a:rPr lang="en-US" b="1"/>
              <a:t>Challenges and Ethics</a:t>
            </a:r>
          </a:p>
          <a:p>
            <a:pPr marL="0" lvl="1" indent="0">
              <a:lnSpc>
                <a:spcPct val="110000"/>
              </a:lnSpc>
              <a:buFont typeface="Arial" panose="020B0604020202020204" pitchFamily="34" charset="0"/>
              <a:buNone/>
            </a:pPr>
            <a:r>
              <a:t>Addressing team dynamics, ethical concerns, and data privacy is essential for responsible AI use in recruiting.</a:t>
            </a:r>
            <a:endParaRPr lang="en-US"/>
          </a:p>
          <a:p>
            <a:pPr marL="0" indent="0">
              <a:lnSpc>
                <a:spcPct val="110000"/>
              </a:lnSpc>
              <a:spcBef>
                <a:spcPts val="2500"/>
              </a:spcBef>
              <a:buFont typeface="Arial" panose="020B0604020202020204" pitchFamily="34" charset="0"/>
              <a:buNone/>
            </a:pPr>
            <a:r>
              <a:rPr lang="en-US" b="1"/>
              <a:t>Future Trends</a:t>
            </a:r>
          </a:p>
          <a:p>
            <a:pPr marL="0" lvl="1" indent="0">
              <a:lnSpc>
                <a:spcPct val="110000"/>
              </a:lnSpc>
              <a:buFont typeface="Arial" panose="020B0604020202020204" pitchFamily="34" charset="0"/>
              <a:buNone/>
            </a:pPr>
            <a:r>
              <a:t>Emerging trends like autonomous AI agents and wearable tech will further transform executive recruiting.</a:t>
            </a:r>
            <a:endParaRPr lang="en-US"/>
          </a:p>
          <a:p>
            <a:pPr marL="0" indent="0">
              <a:lnSpc>
                <a:spcPct val="110000"/>
              </a:lnSpc>
              <a:spcBef>
                <a:spcPts val="2500"/>
              </a:spcBef>
              <a:buFont typeface="Arial" panose="020B0604020202020204" pitchFamily="34" charset="0"/>
              <a:buNone/>
            </a:pPr>
            <a:r>
              <a:rPr lang="en-US" b="1"/>
              <a:t>Recommendations</a:t>
            </a:r>
          </a:p>
          <a:p>
            <a:pPr marL="0" lvl="1" indent="0">
              <a:lnSpc>
                <a:spcPct val="110000"/>
              </a:lnSpc>
              <a:buFont typeface="Arial" panose="020B0604020202020204" pitchFamily="34" charset="0"/>
              <a:buNone/>
            </a:pPr>
            <a:r>
              <a:t>Firms should blend AI tools with human judgment, ensure transparency, and foster innovation for success.</a:t>
            </a:r>
            <a:endParaRPr lang="en-US"/>
          </a:p>
        </p:txBody>
      </p:sp>
      <p:pic>
        <p:nvPicPr>
          <p:cNvPr id="5" name="Content Placeholder 4" descr="Woman showing Earth and network hologram by using the user interface technology.">
            <a:extLst>
              <a:ext uri="{FF2B5EF4-FFF2-40B4-BE49-F238E27FC236}">
                <a16:creationId xmlns:a16="http://schemas.microsoft.com/office/drawing/2014/main" id="{9B9B3872-E238-4C88-AB71-371BF50B26B7}"/>
              </a:ext>
            </a:extLst>
          </p:cNvPr>
          <p:cNvPicPr>
            <a:picLocks noGrp="1" noChangeAspect="1"/>
          </p:cNvPicPr>
          <p:nvPr>
            <p:ph type="pic" sz="quarter" idx="15"/>
          </p:nvPr>
        </p:nvPicPr>
        <p:blipFill>
          <a:blip r:embed="rId3"/>
          <a:srcRect l="43633" r="24154"/>
          <a:stretch>
            <a:fillRect/>
          </a:stretch>
        </p:blipFill>
        <p:spPr>
          <a:xfrm>
            <a:off x="8698986" y="758460"/>
            <a:ext cx="3493014" cy="6099541"/>
          </a:xfrm>
          <a:prstGeom prst="rect">
            <a:avLst/>
          </a:prstGeom>
          <a:noFill/>
        </p:spPr>
      </p:pic>
    </p:spTree>
    <p:extLst>
      <p:ext uri="{BB962C8B-B14F-4D97-AF65-F5344CB8AC3E}">
        <p14:creationId xmlns:p14="http://schemas.microsoft.com/office/powerpoint/2010/main" val="3175493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E0C342-8465-4BC7-8BC2-109769D15545}">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customXml/itemProps2.xml><?xml version="1.0" encoding="utf-8"?>
<ds:datastoreItem xmlns:ds="http://schemas.openxmlformats.org/officeDocument/2006/customXml" ds:itemID="{BC9BDB02-468F-47C2-99BC-A44747A5A2D2}">
  <ds:schemaRefs>
    <ds:schemaRef ds:uri="http://schemas.microsoft.com/office/2006/metadata/properties"/>
    <ds:schemaRef ds:uri="http://www.w3.org/2000/xmlns/"/>
    <ds:schemaRef ds:uri="http://schemas.microsoft.com/sharepoint/v3"/>
    <ds:schemaRef ds:uri="http://www.w3.org/2001/XMLSchema-instance"/>
    <ds:schemaRef ds:uri="71af3243-3dd4-4a8d-8c0d-dd76da1f02a5"/>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00A8AE46-CCEC-4D32-B819-DE8E9574F91C}">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Oasis</Template>
  <TotalTime>5</TotalTime>
  <Words>4</Words>
  <Application>Microsoft Office PowerPoint</Application>
  <PresentationFormat>Widescreen</PresentationFormat>
  <Paragraphs>2</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Oasis</vt:lpstr>
      <vt:lpstr>AI Strategy and Tools for Executive Recruiting</vt:lpstr>
      <vt:lpstr>AI Strategy and Tools for Executive Recruiting</vt:lpstr>
      <vt:lpstr>Introduction to AI in Executive Recruiting</vt:lpstr>
      <vt:lpstr>Benefits of AI in Executive Recruiting</vt:lpstr>
      <vt:lpstr>Key AI Tools for Executive Recruiting</vt:lpstr>
      <vt:lpstr>Case Studies and Examples</vt:lpstr>
      <vt:lpstr>Challenges and Ethical Considerations</vt:lpstr>
      <vt:lpstr>Future Trends in AI for Executive Recruiting</vt:lpstr>
      <vt:lpstr>Summary and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 Strategy and Tools for Executive Recruiting</dc:title>
  <cp:lastModifiedBy>Lisa Doorly</cp:lastModifiedBy>
  <cp:revision>2</cp:revision>
  <dcterms:created xsi:type="dcterms:W3CDTF">2025-08-21T23:18:14Z</dcterms:created>
  <dcterms:modified xsi:type="dcterms:W3CDTF">2025-09-29T21:23:51Z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